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5E5FD6B0-5206-4703-B673-AA2CB6E7B089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3931560" y="1420560"/>
            <a:ext cx="2955960" cy="2952360"/>
          </a:xfrm>
          <a:prstGeom prst="rect">
            <a:avLst/>
          </a:prstGeom>
          <a:ln w="0">
            <a:noFill/>
          </a:ln>
        </p:spPr>
      </p:pic>
      <p:grpSp>
        <p:nvGrpSpPr>
          <p:cNvPr id="42" name="Group 1"/>
          <p:cNvGrpSpPr/>
          <p:nvPr/>
        </p:nvGrpSpPr>
        <p:grpSpPr>
          <a:xfrm>
            <a:off x="360000" y="2035440"/>
            <a:ext cx="3448440" cy="1486080"/>
            <a:chOff x="360000" y="2035440"/>
            <a:chExt cx="3448440" cy="1486080"/>
          </a:xfrm>
        </p:grpSpPr>
        <p:grpSp>
          <p:nvGrpSpPr>
            <p:cNvPr id="43" name="Group 2"/>
            <p:cNvGrpSpPr/>
            <p:nvPr/>
          </p:nvGrpSpPr>
          <p:grpSpPr>
            <a:xfrm>
              <a:off x="360000" y="2035440"/>
              <a:ext cx="1970640" cy="1486080"/>
              <a:chOff x="360000" y="2035440"/>
              <a:chExt cx="1970640" cy="1486080"/>
            </a:xfrm>
          </p:grpSpPr>
          <p:grpSp>
            <p:nvGrpSpPr>
              <p:cNvPr id="44" name="Group 3"/>
              <p:cNvGrpSpPr/>
              <p:nvPr/>
            </p:nvGrpSpPr>
            <p:grpSpPr>
              <a:xfrm>
                <a:off x="1722240" y="2267640"/>
                <a:ext cx="524160" cy="1160640"/>
                <a:chOff x="1722240" y="2267640"/>
                <a:chExt cx="524160" cy="1160640"/>
              </a:xfrm>
            </p:grpSpPr>
            <p:sp>
              <p:nvSpPr>
                <p:cNvPr id="45" name="Rectangle 4"/>
                <p:cNvSpPr/>
                <p:nvPr/>
              </p:nvSpPr>
              <p:spPr>
                <a:xfrm>
                  <a:off x="1722240" y="2267640"/>
                  <a:ext cx="524160" cy="1160640"/>
                </a:xfrm>
                <a:prstGeom prst="rect">
                  <a:avLst/>
                </a:prstGeom>
                <a:solidFill>
                  <a:srgbClr val="3465a4"/>
                </a:solidFill>
                <a:ln cap="rnd" w="19080">
                  <a:solidFill>
                    <a:srgbClr val="ffffff"/>
                  </a:solidFill>
                  <a:round/>
                </a:ln>
              </p:spPr>
            </p:sp>
            <p:sp>
              <p:nvSpPr>
                <p:cNvPr id="46" name="Line 5"/>
                <p:cNvSpPr/>
                <p:nvPr/>
              </p:nvSpPr>
              <p:spPr>
                <a:xfrm>
                  <a:off x="1775160" y="2847960"/>
                  <a:ext cx="419400" cy="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" name="Line 6"/>
                <p:cNvSpPr/>
                <p:nvPr/>
              </p:nvSpPr>
              <p:spPr>
                <a:xfrm>
                  <a:off x="1827360" y="3254400"/>
                  <a:ext cx="314280" cy="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8" name="Line 7"/>
                <p:cNvSpPr/>
                <p:nvPr/>
              </p:nvSpPr>
              <p:spPr>
                <a:xfrm>
                  <a:off x="1827360" y="3196440"/>
                  <a:ext cx="314280" cy="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9" name="Line 8"/>
                <p:cNvSpPr/>
                <p:nvPr/>
              </p:nvSpPr>
              <p:spPr>
                <a:xfrm flipV="1">
                  <a:off x="1775160" y="232560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0" name="Line 9"/>
                <p:cNvSpPr/>
                <p:nvPr/>
              </p:nvSpPr>
              <p:spPr>
                <a:xfrm flipV="1">
                  <a:off x="1775160" y="244188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1" name="Line 10"/>
                <p:cNvSpPr/>
                <p:nvPr/>
              </p:nvSpPr>
              <p:spPr>
                <a:xfrm flipV="1">
                  <a:off x="1827360" y="232560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2" name="Line 11"/>
                <p:cNvSpPr/>
                <p:nvPr/>
              </p:nvSpPr>
              <p:spPr>
                <a:xfrm flipV="1">
                  <a:off x="1827360" y="244188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3" name="Line 12"/>
                <p:cNvSpPr/>
                <p:nvPr/>
              </p:nvSpPr>
              <p:spPr>
                <a:xfrm flipV="1">
                  <a:off x="1932120" y="232560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4" name="Line 13"/>
                <p:cNvSpPr/>
                <p:nvPr/>
              </p:nvSpPr>
              <p:spPr>
                <a:xfrm flipV="1">
                  <a:off x="1932120" y="244188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5" name="Line 14"/>
                <p:cNvSpPr/>
                <p:nvPr/>
              </p:nvSpPr>
              <p:spPr>
                <a:xfrm flipV="1">
                  <a:off x="1984680" y="232560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6" name="Line 15"/>
                <p:cNvSpPr/>
                <p:nvPr/>
              </p:nvSpPr>
              <p:spPr>
                <a:xfrm flipV="1">
                  <a:off x="1984680" y="244188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7" name="Line 16"/>
                <p:cNvSpPr/>
                <p:nvPr/>
              </p:nvSpPr>
              <p:spPr>
                <a:xfrm flipV="1">
                  <a:off x="2089440" y="232560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8" name="Line 17"/>
                <p:cNvSpPr/>
                <p:nvPr/>
              </p:nvSpPr>
              <p:spPr>
                <a:xfrm flipV="1">
                  <a:off x="2089440" y="244188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9" name="Line 18"/>
                <p:cNvSpPr/>
                <p:nvPr/>
              </p:nvSpPr>
              <p:spPr>
                <a:xfrm flipV="1">
                  <a:off x="2142000" y="232560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0" name="Line 19"/>
                <p:cNvSpPr/>
                <p:nvPr/>
              </p:nvSpPr>
              <p:spPr>
                <a:xfrm flipV="1">
                  <a:off x="2142000" y="2441880"/>
                  <a:ext cx="0" cy="57960"/>
                </a:xfrm>
                <a:prstGeom prst="line">
                  <a:avLst/>
                </a:prstGeom>
                <a:ln cap="rnd"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61" name="Group 20"/>
              <p:cNvGrpSpPr/>
              <p:nvPr/>
            </p:nvGrpSpPr>
            <p:grpSpPr>
              <a:xfrm>
                <a:off x="423360" y="2151000"/>
                <a:ext cx="1256760" cy="1276560"/>
                <a:chOff x="423360" y="2151000"/>
                <a:chExt cx="1256760" cy="1276560"/>
              </a:xfrm>
            </p:grpSpPr>
            <p:sp>
              <p:nvSpPr>
                <p:cNvPr id="62" name="CustomShape 21"/>
                <p:cNvSpPr/>
                <p:nvPr/>
              </p:nvSpPr>
              <p:spPr>
                <a:xfrm>
                  <a:off x="527400" y="2151000"/>
                  <a:ext cx="1048320" cy="813600"/>
                </a:xfrm>
                <a:prstGeom prst="rect">
                  <a:avLst/>
                </a:prstGeom>
                <a:solidFill>
                  <a:srgbClr val="3465a4"/>
                </a:solidFill>
                <a:ln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3" name="Rectangle 22"/>
                <p:cNvSpPr/>
                <p:nvPr/>
              </p:nvSpPr>
              <p:spPr>
                <a:xfrm>
                  <a:off x="632520" y="2267640"/>
                  <a:ext cx="839160" cy="580680"/>
                </a:xfrm>
                <a:prstGeom prst="rect">
                  <a:avLst/>
                </a:prstGeom>
                <a:solidFill>
                  <a:srgbClr val="729fcf">
                    <a:alpha val="30000"/>
                  </a:srgbClr>
                </a:solidFill>
                <a:ln w="19080">
                  <a:solidFill>
                    <a:srgbClr val="ffffff"/>
                  </a:solidFill>
                  <a:round/>
                </a:ln>
              </p:spPr>
            </p:sp>
            <p:sp>
              <p:nvSpPr>
                <p:cNvPr id="64" name="CustomShape 23"/>
                <p:cNvSpPr/>
                <p:nvPr/>
              </p:nvSpPr>
              <p:spPr>
                <a:xfrm>
                  <a:off x="946440" y="2964600"/>
                  <a:ext cx="210240" cy="115560"/>
                </a:xfrm>
                <a:prstGeom prst="rect">
                  <a:avLst/>
                </a:prstGeom>
                <a:solidFill>
                  <a:srgbClr val="3465a4"/>
                </a:solidFill>
                <a:ln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5" name="CustomShape 24"/>
                <p:cNvSpPr/>
                <p:nvPr/>
              </p:nvSpPr>
              <p:spPr>
                <a:xfrm>
                  <a:off x="423360" y="3078000"/>
                  <a:ext cx="1256760" cy="348840"/>
                </a:xfrm>
                <a:custGeom>
                  <a:avLst/>
                  <a:gdLst/>
                  <a:ahLst/>
                  <a:rect l="0" t="0" r="r" b="b"/>
                  <a:pathLst>
                    <a:path w="3492" h="971">
                      <a:moveTo>
                        <a:pt x="0" y="970"/>
                      </a:moveTo>
                      <a:lnTo>
                        <a:pt x="3491" y="970"/>
                      </a:lnTo>
                      <a:lnTo>
                        <a:pt x="3199" y="0"/>
                      </a:lnTo>
                      <a:lnTo>
                        <a:pt x="292" y="0"/>
                      </a:lnTo>
                      <a:lnTo>
                        <a:pt x="0" y="970"/>
                      </a:lnTo>
                    </a:path>
                  </a:pathLst>
                </a:custGeom>
                <a:solidFill>
                  <a:srgbClr val="3465a4"/>
                </a:solidFill>
                <a:ln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6" name="CustomShape 25"/>
                <p:cNvSpPr/>
                <p:nvPr/>
              </p:nvSpPr>
              <p:spPr>
                <a:xfrm>
                  <a:off x="946440" y="3311640"/>
                  <a:ext cx="210240" cy="60120"/>
                </a:xfrm>
                <a:custGeom>
                  <a:avLst/>
                  <a:gdLst/>
                  <a:ahLst/>
                  <a:rect l="0" t="0" r="r" b="b"/>
                  <a:pathLst>
                    <a:path w="586" h="169">
                      <a:moveTo>
                        <a:pt x="0" y="168"/>
                      </a:moveTo>
                      <a:lnTo>
                        <a:pt x="585" y="168"/>
                      </a:lnTo>
                      <a:lnTo>
                        <a:pt x="536" y="0"/>
                      </a:lnTo>
                      <a:lnTo>
                        <a:pt x="48" y="0"/>
                      </a:lnTo>
                      <a:lnTo>
                        <a:pt x="0" y="168"/>
                      </a:lnTo>
                    </a:path>
                  </a:pathLst>
                </a:custGeom>
                <a:solidFill>
                  <a:srgbClr val="3465a4">
                    <a:alpha val="30000"/>
                  </a:srgbClr>
                </a:solidFill>
                <a:ln w="19080">
                  <a:solidFill>
                    <a:srgbClr val="ffffff"/>
                  </a:solidFill>
                  <a:round/>
                </a:ln>
                <a:effectLst>
                  <a:outerShdw dist="0" dir="0">
                    <a:srgbClr val="729fcf"/>
                  </a:outerShdw>
                </a:effectLst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7" name="CustomShape 26"/>
                <p:cNvSpPr/>
                <p:nvPr/>
              </p:nvSpPr>
              <p:spPr>
                <a:xfrm>
                  <a:off x="527400" y="3134880"/>
                  <a:ext cx="1048320" cy="176760"/>
                </a:xfrm>
                <a:custGeom>
                  <a:avLst/>
                  <a:gdLst/>
                  <a:ahLst/>
                  <a:rect l="0" t="0" r="r" b="b"/>
                  <a:pathLst>
                    <a:path w="2913" h="493">
                      <a:moveTo>
                        <a:pt x="0" y="492"/>
                      </a:moveTo>
                      <a:lnTo>
                        <a:pt x="2912" y="492"/>
                      </a:lnTo>
                      <a:lnTo>
                        <a:pt x="2758" y="0"/>
                      </a:lnTo>
                      <a:lnTo>
                        <a:pt x="154" y="0"/>
                      </a:lnTo>
                      <a:lnTo>
                        <a:pt x="0" y="492"/>
                      </a:lnTo>
                    </a:path>
                  </a:pathLst>
                </a:custGeom>
                <a:solidFill>
                  <a:srgbClr val="3465a4"/>
                </a:solidFill>
                <a:ln w="19080">
                  <a:solidFill>
                    <a:srgbClr val="ffffff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68" name="CustomShape 27"/>
              <p:cNvSpPr/>
              <p:nvPr/>
            </p:nvSpPr>
            <p:spPr>
              <a:xfrm>
                <a:off x="360000" y="2035440"/>
                <a:ext cx="1970640" cy="1486080"/>
              </a:xfrm>
              <a:prstGeom prst="rect">
                <a:avLst/>
              </a:prstGeom>
              <a:noFill/>
              <a:ln cap="rnd" w="19080">
                <a:solidFill>
                  <a:srgbClr val="3465a4"/>
                </a:solidFill>
                <a:custDash>
                  <a:ds d="399000" sp="201000"/>
                </a:custDash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69" name="Line 28"/>
            <p:cNvSpPr/>
            <p:nvPr/>
          </p:nvSpPr>
          <p:spPr>
            <a:xfrm flipH="1">
              <a:off x="2453760" y="2896560"/>
              <a:ext cx="1354680" cy="0"/>
            </a:xfrm>
            <a:prstGeom prst="line">
              <a:avLst/>
            </a:prstGeom>
            <a:ln w="3816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0" name="Group 29"/>
          <p:cNvGrpSpPr/>
          <p:nvPr/>
        </p:nvGrpSpPr>
        <p:grpSpPr>
          <a:xfrm>
            <a:off x="7133760" y="2035440"/>
            <a:ext cx="2586240" cy="1520640"/>
            <a:chOff x="7133760" y="2035440"/>
            <a:chExt cx="2586240" cy="1520640"/>
          </a:xfrm>
        </p:grpSpPr>
        <p:grpSp>
          <p:nvGrpSpPr>
            <p:cNvPr id="71" name="Group 30"/>
            <p:cNvGrpSpPr/>
            <p:nvPr/>
          </p:nvGrpSpPr>
          <p:grpSpPr>
            <a:xfrm>
              <a:off x="8242200" y="2035440"/>
              <a:ext cx="1477800" cy="1520640"/>
              <a:chOff x="8242200" y="2035440"/>
              <a:chExt cx="1477800" cy="1520640"/>
            </a:xfrm>
          </p:grpSpPr>
          <p:sp>
            <p:nvSpPr>
              <p:cNvPr id="72" name="Rectangle 31"/>
              <p:cNvSpPr/>
              <p:nvPr/>
            </p:nvSpPr>
            <p:spPr>
              <a:xfrm>
                <a:off x="8242200" y="2035440"/>
                <a:ext cx="738720" cy="1520640"/>
              </a:xfrm>
              <a:prstGeom prst="rect">
                <a:avLst/>
              </a:prstGeom>
              <a:solidFill>
                <a:srgbClr val="3465a4"/>
              </a:solidFill>
              <a:ln cap="rnd" w="19080">
                <a:solidFill>
                  <a:srgbClr val="ffffff"/>
                </a:solidFill>
                <a:round/>
              </a:ln>
            </p:spPr>
          </p:sp>
          <p:sp>
            <p:nvSpPr>
              <p:cNvPr id="73" name="Line 32"/>
              <p:cNvSpPr/>
              <p:nvPr/>
            </p:nvSpPr>
            <p:spPr>
              <a:xfrm>
                <a:off x="8316000" y="2795760"/>
                <a:ext cx="59112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4" name="Line 33"/>
              <p:cNvSpPr/>
              <p:nvPr/>
            </p:nvSpPr>
            <p:spPr>
              <a:xfrm>
                <a:off x="8389800" y="3327840"/>
                <a:ext cx="44352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Line 34"/>
              <p:cNvSpPr/>
              <p:nvPr/>
            </p:nvSpPr>
            <p:spPr>
              <a:xfrm>
                <a:off x="8389800" y="3251880"/>
                <a:ext cx="44352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CustomShape 35"/>
              <p:cNvSpPr/>
              <p:nvPr/>
            </p:nvSpPr>
            <p:spPr>
              <a:xfrm>
                <a:off x="8316000" y="2111760"/>
                <a:ext cx="73800" cy="7560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CustomShape 36"/>
              <p:cNvSpPr/>
              <p:nvPr/>
            </p:nvSpPr>
            <p:spPr>
              <a:xfrm>
                <a:off x="8389800" y="2111760"/>
                <a:ext cx="74160" cy="7560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CustomShape 37"/>
              <p:cNvSpPr/>
              <p:nvPr/>
            </p:nvSpPr>
            <p:spPr>
              <a:xfrm>
                <a:off x="8463960" y="2111760"/>
                <a:ext cx="73440" cy="7560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9" name="CustomShape 38"/>
              <p:cNvSpPr/>
              <p:nvPr/>
            </p:nvSpPr>
            <p:spPr>
              <a:xfrm>
                <a:off x="8316000" y="2187360"/>
                <a:ext cx="73800" cy="7632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0" name="CustomShape 39"/>
              <p:cNvSpPr/>
              <p:nvPr/>
            </p:nvSpPr>
            <p:spPr>
              <a:xfrm>
                <a:off x="8389800" y="2187360"/>
                <a:ext cx="74160" cy="7632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1" name="CustomShape 40"/>
              <p:cNvSpPr/>
              <p:nvPr/>
            </p:nvSpPr>
            <p:spPr>
              <a:xfrm>
                <a:off x="8463960" y="2187360"/>
                <a:ext cx="73440" cy="7632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2" name="CustomShape 41"/>
              <p:cNvSpPr/>
              <p:nvPr/>
            </p:nvSpPr>
            <p:spPr>
              <a:xfrm>
                <a:off x="8316000" y="2263680"/>
                <a:ext cx="73800" cy="7560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" name="CustomShape 42"/>
              <p:cNvSpPr/>
              <p:nvPr/>
            </p:nvSpPr>
            <p:spPr>
              <a:xfrm>
                <a:off x="8389800" y="2263680"/>
                <a:ext cx="74160" cy="7560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" name="CustomShape 43"/>
              <p:cNvSpPr/>
              <p:nvPr/>
            </p:nvSpPr>
            <p:spPr>
              <a:xfrm>
                <a:off x="8463960" y="2263680"/>
                <a:ext cx="73440" cy="75600"/>
              </a:xfrm>
              <a:prstGeom prst="ellipse">
                <a:avLst/>
              </a:prstGeom>
              <a:solidFill>
                <a:srgbClr val="3465a4">
                  <a:alpha val="30000"/>
                </a:srgbClr>
              </a:solidFill>
              <a:ln cap="rnd"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Rectangle 44"/>
              <p:cNvSpPr/>
              <p:nvPr/>
            </p:nvSpPr>
            <p:spPr>
              <a:xfrm>
                <a:off x="8980920" y="2035440"/>
                <a:ext cx="739080" cy="1520640"/>
              </a:xfrm>
              <a:prstGeom prst="rect">
                <a:avLst/>
              </a:prstGeom>
              <a:solidFill>
                <a:srgbClr val="3465a4"/>
              </a:solidFill>
              <a:ln cap="rnd" w="19080">
                <a:solidFill>
                  <a:srgbClr val="ffffff"/>
                </a:solidFill>
                <a:round/>
              </a:ln>
            </p:spPr>
          </p:sp>
          <p:sp>
            <p:nvSpPr>
              <p:cNvPr id="86" name="Line 45"/>
              <p:cNvSpPr/>
              <p:nvPr/>
            </p:nvSpPr>
            <p:spPr>
              <a:xfrm>
                <a:off x="9055080" y="2795760"/>
                <a:ext cx="59112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7" name="Line 46"/>
              <p:cNvSpPr/>
              <p:nvPr/>
            </p:nvSpPr>
            <p:spPr>
              <a:xfrm>
                <a:off x="9128880" y="3327840"/>
                <a:ext cx="44352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" name="Line 47"/>
              <p:cNvSpPr/>
              <p:nvPr/>
            </p:nvSpPr>
            <p:spPr>
              <a:xfrm>
                <a:off x="9128880" y="3251880"/>
                <a:ext cx="44352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" name="Line 48"/>
              <p:cNvSpPr/>
              <p:nvPr/>
            </p:nvSpPr>
            <p:spPr>
              <a:xfrm flipV="1">
                <a:off x="9055080" y="211140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" name="Line 49"/>
              <p:cNvSpPr/>
              <p:nvPr/>
            </p:nvSpPr>
            <p:spPr>
              <a:xfrm flipV="1">
                <a:off x="9055080" y="226332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" name="Line 50"/>
              <p:cNvSpPr/>
              <p:nvPr/>
            </p:nvSpPr>
            <p:spPr>
              <a:xfrm flipV="1">
                <a:off x="9128880" y="211140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" name="Line 51"/>
              <p:cNvSpPr/>
              <p:nvPr/>
            </p:nvSpPr>
            <p:spPr>
              <a:xfrm flipV="1">
                <a:off x="9128880" y="226332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" name="Line 52"/>
              <p:cNvSpPr/>
              <p:nvPr/>
            </p:nvSpPr>
            <p:spPr>
              <a:xfrm flipV="1">
                <a:off x="9276480" y="211140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" name="Line 53"/>
              <p:cNvSpPr/>
              <p:nvPr/>
            </p:nvSpPr>
            <p:spPr>
              <a:xfrm flipV="1">
                <a:off x="9276480" y="226332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" name="Line 54"/>
              <p:cNvSpPr/>
              <p:nvPr/>
            </p:nvSpPr>
            <p:spPr>
              <a:xfrm flipV="1">
                <a:off x="9350640" y="211140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Line 55"/>
              <p:cNvSpPr/>
              <p:nvPr/>
            </p:nvSpPr>
            <p:spPr>
              <a:xfrm flipV="1">
                <a:off x="9350640" y="226332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" name="Line 56"/>
              <p:cNvSpPr/>
              <p:nvPr/>
            </p:nvSpPr>
            <p:spPr>
              <a:xfrm flipV="1">
                <a:off x="9498240" y="211140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" name="Line 57"/>
              <p:cNvSpPr/>
              <p:nvPr/>
            </p:nvSpPr>
            <p:spPr>
              <a:xfrm flipV="1">
                <a:off x="9498240" y="226332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Line 58"/>
              <p:cNvSpPr/>
              <p:nvPr/>
            </p:nvSpPr>
            <p:spPr>
              <a:xfrm flipV="1">
                <a:off x="9572040" y="211140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" name="Line 59"/>
              <p:cNvSpPr/>
              <p:nvPr/>
            </p:nvSpPr>
            <p:spPr>
              <a:xfrm flipV="1">
                <a:off x="9572040" y="2263320"/>
                <a:ext cx="0" cy="75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1" name="Line 60"/>
            <p:cNvSpPr/>
            <p:nvPr/>
          </p:nvSpPr>
          <p:spPr>
            <a:xfrm flipH="1">
              <a:off x="7133760" y="2896560"/>
              <a:ext cx="985320" cy="0"/>
            </a:xfrm>
            <a:prstGeom prst="line">
              <a:avLst/>
            </a:prstGeom>
            <a:ln w="38160">
              <a:solidFill>
                <a:srgbClr val="3465a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2" name="TextShape 61"/>
          <p:cNvSpPr txBox="1"/>
          <p:nvPr/>
        </p:nvSpPr>
        <p:spPr>
          <a:xfrm>
            <a:off x="1800000" y="360000"/>
            <a:ext cx="666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800" spc="-1" strike="noStrike">
                <a:latin typeface="Arial"/>
              </a:rPr>
              <a:t>INTERNET : Réseau à l’échelle mondiale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Mise en relation de machines distantes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"/>
          <p:cNvGrpSpPr/>
          <p:nvPr/>
        </p:nvGrpSpPr>
        <p:grpSpPr>
          <a:xfrm>
            <a:off x="360000" y="2035440"/>
            <a:ext cx="1970640" cy="1486080"/>
            <a:chOff x="360000" y="2035440"/>
            <a:chExt cx="1970640" cy="1486080"/>
          </a:xfrm>
        </p:grpSpPr>
        <p:grpSp>
          <p:nvGrpSpPr>
            <p:cNvPr id="104" name="Group 2"/>
            <p:cNvGrpSpPr/>
            <p:nvPr/>
          </p:nvGrpSpPr>
          <p:grpSpPr>
            <a:xfrm>
              <a:off x="1722240" y="2267640"/>
              <a:ext cx="524160" cy="1160640"/>
              <a:chOff x="1722240" y="2267640"/>
              <a:chExt cx="524160" cy="1160640"/>
            </a:xfrm>
          </p:grpSpPr>
          <p:sp>
            <p:nvSpPr>
              <p:cNvPr id="105" name="Rectangle 3"/>
              <p:cNvSpPr/>
              <p:nvPr/>
            </p:nvSpPr>
            <p:spPr>
              <a:xfrm>
                <a:off x="1722240" y="2267640"/>
                <a:ext cx="524160" cy="1160640"/>
              </a:xfrm>
              <a:prstGeom prst="rect">
                <a:avLst/>
              </a:prstGeom>
              <a:solidFill>
                <a:srgbClr val="3465a4"/>
              </a:solidFill>
              <a:ln cap="rnd" w="19080">
                <a:solidFill>
                  <a:srgbClr val="ffffff"/>
                </a:solidFill>
                <a:round/>
              </a:ln>
            </p:spPr>
          </p:sp>
          <p:sp>
            <p:nvSpPr>
              <p:cNvPr id="106" name="Line 4"/>
              <p:cNvSpPr/>
              <p:nvPr/>
            </p:nvSpPr>
            <p:spPr>
              <a:xfrm>
                <a:off x="1775160" y="2847960"/>
                <a:ext cx="41940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" name="Line 5"/>
              <p:cNvSpPr/>
              <p:nvPr/>
            </p:nvSpPr>
            <p:spPr>
              <a:xfrm>
                <a:off x="1827360" y="3254400"/>
                <a:ext cx="31428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" name="Line 6"/>
              <p:cNvSpPr/>
              <p:nvPr/>
            </p:nvSpPr>
            <p:spPr>
              <a:xfrm>
                <a:off x="1827360" y="3196440"/>
                <a:ext cx="31428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9" name="Line 7"/>
              <p:cNvSpPr/>
              <p:nvPr/>
            </p:nvSpPr>
            <p:spPr>
              <a:xfrm flipV="1">
                <a:off x="177516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0" name="Line 8"/>
              <p:cNvSpPr/>
              <p:nvPr/>
            </p:nvSpPr>
            <p:spPr>
              <a:xfrm flipV="1">
                <a:off x="177516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1" name="Line 9"/>
              <p:cNvSpPr/>
              <p:nvPr/>
            </p:nvSpPr>
            <p:spPr>
              <a:xfrm flipV="1">
                <a:off x="182736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2" name="Line 10"/>
              <p:cNvSpPr/>
              <p:nvPr/>
            </p:nvSpPr>
            <p:spPr>
              <a:xfrm flipV="1">
                <a:off x="182736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3" name="Line 11"/>
              <p:cNvSpPr/>
              <p:nvPr/>
            </p:nvSpPr>
            <p:spPr>
              <a:xfrm flipV="1">
                <a:off x="193212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4" name="Line 12"/>
              <p:cNvSpPr/>
              <p:nvPr/>
            </p:nvSpPr>
            <p:spPr>
              <a:xfrm flipV="1">
                <a:off x="193212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5" name="Line 13"/>
              <p:cNvSpPr/>
              <p:nvPr/>
            </p:nvSpPr>
            <p:spPr>
              <a:xfrm flipV="1">
                <a:off x="198468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6" name="Line 14"/>
              <p:cNvSpPr/>
              <p:nvPr/>
            </p:nvSpPr>
            <p:spPr>
              <a:xfrm flipV="1">
                <a:off x="198468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7" name="Line 15"/>
              <p:cNvSpPr/>
              <p:nvPr/>
            </p:nvSpPr>
            <p:spPr>
              <a:xfrm flipV="1">
                <a:off x="208944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Line 16"/>
              <p:cNvSpPr/>
              <p:nvPr/>
            </p:nvSpPr>
            <p:spPr>
              <a:xfrm flipV="1">
                <a:off x="208944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9" name="Line 17"/>
              <p:cNvSpPr/>
              <p:nvPr/>
            </p:nvSpPr>
            <p:spPr>
              <a:xfrm flipV="1">
                <a:off x="214200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0" name="Line 18"/>
              <p:cNvSpPr/>
              <p:nvPr/>
            </p:nvSpPr>
            <p:spPr>
              <a:xfrm flipV="1">
                <a:off x="214200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21" name="Group 19"/>
            <p:cNvGrpSpPr/>
            <p:nvPr/>
          </p:nvGrpSpPr>
          <p:grpSpPr>
            <a:xfrm>
              <a:off x="423360" y="2151000"/>
              <a:ext cx="1256760" cy="1276560"/>
              <a:chOff x="423360" y="2151000"/>
              <a:chExt cx="1256760" cy="1276560"/>
            </a:xfrm>
          </p:grpSpPr>
          <p:sp>
            <p:nvSpPr>
              <p:cNvPr id="122" name="CustomShape 20"/>
              <p:cNvSpPr/>
              <p:nvPr/>
            </p:nvSpPr>
            <p:spPr>
              <a:xfrm>
                <a:off x="527400" y="2151000"/>
                <a:ext cx="1048320" cy="813600"/>
              </a:xfrm>
              <a:prstGeom prst="rect">
                <a:avLst/>
              </a:pr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3" name="Rectangle 21"/>
              <p:cNvSpPr/>
              <p:nvPr/>
            </p:nvSpPr>
            <p:spPr>
              <a:xfrm>
                <a:off x="632520" y="2267640"/>
                <a:ext cx="839160" cy="580680"/>
              </a:xfrm>
              <a:prstGeom prst="rect">
                <a:avLst/>
              </a:prstGeom>
              <a:solidFill>
                <a:srgbClr val="729fcf">
                  <a:alpha val="30000"/>
                </a:srgbClr>
              </a:solidFill>
              <a:ln w="19080">
                <a:solidFill>
                  <a:srgbClr val="ffffff"/>
                </a:solidFill>
                <a:round/>
              </a:ln>
            </p:spPr>
          </p:sp>
          <p:sp>
            <p:nvSpPr>
              <p:cNvPr id="124" name="CustomShape 22"/>
              <p:cNvSpPr/>
              <p:nvPr/>
            </p:nvSpPr>
            <p:spPr>
              <a:xfrm>
                <a:off x="946440" y="2964600"/>
                <a:ext cx="210240" cy="115560"/>
              </a:xfrm>
              <a:prstGeom prst="rect">
                <a:avLst/>
              </a:pr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5" name="CustomShape 23"/>
              <p:cNvSpPr/>
              <p:nvPr/>
            </p:nvSpPr>
            <p:spPr>
              <a:xfrm>
                <a:off x="423360" y="3078000"/>
                <a:ext cx="1256760" cy="348840"/>
              </a:xfrm>
              <a:custGeom>
                <a:avLst/>
                <a:gdLst/>
                <a:ahLst/>
                <a:rect l="0" t="0" r="r" b="b"/>
                <a:pathLst>
                  <a:path w="3492" h="971">
                    <a:moveTo>
                      <a:pt x="0" y="970"/>
                    </a:moveTo>
                    <a:lnTo>
                      <a:pt x="3491" y="970"/>
                    </a:lnTo>
                    <a:lnTo>
                      <a:pt x="3199" y="0"/>
                    </a:lnTo>
                    <a:lnTo>
                      <a:pt x="292" y="0"/>
                    </a:lnTo>
                    <a:lnTo>
                      <a:pt x="0" y="970"/>
                    </a:lnTo>
                  </a:path>
                </a:pathLst>
              </a:cu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6" name="CustomShape 24"/>
              <p:cNvSpPr/>
              <p:nvPr/>
            </p:nvSpPr>
            <p:spPr>
              <a:xfrm>
                <a:off x="946440" y="3311640"/>
                <a:ext cx="210240" cy="60120"/>
              </a:xfrm>
              <a:custGeom>
                <a:avLst/>
                <a:gdLst/>
                <a:ahLst/>
                <a:rect l="0" t="0" r="r" b="b"/>
                <a:pathLst>
                  <a:path w="586" h="169">
                    <a:moveTo>
                      <a:pt x="0" y="168"/>
                    </a:moveTo>
                    <a:lnTo>
                      <a:pt x="585" y="168"/>
                    </a:lnTo>
                    <a:lnTo>
                      <a:pt x="536" y="0"/>
                    </a:lnTo>
                    <a:lnTo>
                      <a:pt x="48" y="0"/>
                    </a:lnTo>
                    <a:lnTo>
                      <a:pt x="0" y="168"/>
                    </a:lnTo>
                  </a:path>
                </a:pathLst>
              </a:custGeom>
              <a:solidFill>
                <a:srgbClr val="3465a4">
                  <a:alpha val="30000"/>
                </a:srgbClr>
              </a:solidFill>
              <a:ln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7" name="CustomShape 25"/>
              <p:cNvSpPr/>
              <p:nvPr/>
            </p:nvSpPr>
            <p:spPr>
              <a:xfrm>
                <a:off x="527400" y="3134880"/>
                <a:ext cx="1048320" cy="176760"/>
              </a:xfrm>
              <a:custGeom>
                <a:avLst/>
                <a:gdLst/>
                <a:ahLst/>
                <a:rect l="0" t="0" r="r" b="b"/>
                <a:pathLst>
                  <a:path w="2913" h="493">
                    <a:moveTo>
                      <a:pt x="0" y="492"/>
                    </a:moveTo>
                    <a:lnTo>
                      <a:pt x="2912" y="492"/>
                    </a:lnTo>
                    <a:lnTo>
                      <a:pt x="2758" y="0"/>
                    </a:lnTo>
                    <a:lnTo>
                      <a:pt x="154" y="0"/>
                    </a:lnTo>
                    <a:lnTo>
                      <a:pt x="0" y="492"/>
                    </a:lnTo>
                  </a:path>
                </a:pathLst>
              </a:cu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28" name="CustomShape 26"/>
            <p:cNvSpPr/>
            <p:nvPr/>
          </p:nvSpPr>
          <p:spPr>
            <a:xfrm>
              <a:off x="360000" y="2035440"/>
              <a:ext cx="1970640" cy="1486080"/>
            </a:xfrm>
            <a:prstGeom prst="rect">
              <a:avLst/>
            </a:prstGeom>
            <a:noFill/>
            <a:ln cap="rnd" w="19080">
              <a:solidFill>
                <a:srgbClr val="3465a4"/>
              </a:solidFill>
              <a:custDash>
                <a:ds d="399000" sp="201000"/>
              </a:custDash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9" name="Group 27"/>
          <p:cNvGrpSpPr/>
          <p:nvPr/>
        </p:nvGrpSpPr>
        <p:grpSpPr>
          <a:xfrm>
            <a:off x="8242200" y="2035440"/>
            <a:ext cx="1477800" cy="1520640"/>
            <a:chOff x="8242200" y="2035440"/>
            <a:chExt cx="1477800" cy="1520640"/>
          </a:xfrm>
        </p:grpSpPr>
        <p:sp>
          <p:nvSpPr>
            <p:cNvPr id="130" name="Rectangle 28"/>
            <p:cNvSpPr/>
            <p:nvPr/>
          </p:nvSpPr>
          <p:spPr>
            <a:xfrm>
              <a:off x="8242200" y="2035440"/>
              <a:ext cx="738720" cy="1520640"/>
            </a:xfrm>
            <a:prstGeom prst="rect">
              <a:avLst/>
            </a:prstGeom>
            <a:solidFill>
              <a:srgbClr val="3465a4"/>
            </a:solidFill>
            <a:ln cap="rnd" w="19080">
              <a:solidFill>
                <a:srgbClr val="ffffff"/>
              </a:solidFill>
              <a:round/>
            </a:ln>
          </p:spPr>
        </p:sp>
        <p:sp>
          <p:nvSpPr>
            <p:cNvPr id="131" name="Line 29"/>
            <p:cNvSpPr/>
            <p:nvPr/>
          </p:nvSpPr>
          <p:spPr>
            <a:xfrm>
              <a:off x="8316000" y="2795760"/>
              <a:ext cx="5911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Line 30"/>
            <p:cNvSpPr/>
            <p:nvPr/>
          </p:nvSpPr>
          <p:spPr>
            <a:xfrm>
              <a:off x="8389800" y="332784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Line 31"/>
            <p:cNvSpPr/>
            <p:nvPr/>
          </p:nvSpPr>
          <p:spPr>
            <a:xfrm>
              <a:off x="8389800" y="325188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32"/>
            <p:cNvSpPr/>
            <p:nvPr/>
          </p:nvSpPr>
          <p:spPr>
            <a:xfrm>
              <a:off x="8316000" y="2111760"/>
              <a:ext cx="7380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33"/>
            <p:cNvSpPr/>
            <p:nvPr/>
          </p:nvSpPr>
          <p:spPr>
            <a:xfrm>
              <a:off x="8389800" y="2111760"/>
              <a:ext cx="7416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34"/>
            <p:cNvSpPr/>
            <p:nvPr/>
          </p:nvSpPr>
          <p:spPr>
            <a:xfrm>
              <a:off x="8463960" y="2111760"/>
              <a:ext cx="7344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35"/>
            <p:cNvSpPr/>
            <p:nvPr/>
          </p:nvSpPr>
          <p:spPr>
            <a:xfrm>
              <a:off x="8316000" y="2187360"/>
              <a:ext cx="7380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36"/>
            <p:cNvSpPr/>
            <p:nvPr/>
          </p:nvSpPr>
          <p:spPr>
            <a:xfrm>
              <a:off x="8389800" y="2187360"/>
              <a:ext cx="7416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37"/>
            <p:cNvSpPr/>
            <p:nvPr/>
          </p:nvSpPr>
          <p:spPr>
            <a:xfrm>
              <a:off x="8463960" y="2187360"/>
              <a:ext cx="7344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38"/>
            <p:cNvSpPr/>
            <p:nvPr/>
          </p:nvSpPr>
          <p:spPr>
            <a:xfrm>
              <a:off x="8316000" y="2263680"/>
              <a:ext cx="7380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39"/>
            <p:cNvSpPr/>
            <p:nvPr/>
          </p:nvSpPr>
          <p:spPr>
            <a:xfrm>
              <a:off x="8389800" y="2263680"/>
              <a:ext cx="7416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40"/>
            <p:cNvSpPr/>
            <p:nvPr/>
          </p:nvSpPr>
          <p:spPr>
            <a:xfrm>
              <a:off x="8463960" y="2263680"/>
              <a:ext cx="7344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Rectangle 41"/>
            <p:cNvSpPr/>
            <p:nvPr/>
          </p:nvSpPr>
          <p:spPr>
            <a:xfrm>
              <a:off x="8980920" y="2035440"/>
              <a:ext cx="739080" cy="1520640"/>
            </a:xfrm>
            <a:prstGeom prst="rect">
              <a:avLst/>
            </a:prstGeom>
            <a:solidFill>
              <a:srgbClr val="3465a4"/>
            </a:solidFill>
            <a:ln cap="rnd" w="19080">
              <a:solidFill>
                <a:srgbClr val="ffffff"/>
              </a:solidFill>
              <a:round/>
            </a:ln>
          </p:spPr>
        </p:sp>
        <p:sp>
          <p:nvSpPr>
            <p:cNvPr id="144" name="Line 42"/>
            <p:cNvSpPr/>
            <p:nvPr/>
          </p:nvSpPr>
          <p:spPr>
            <a:xfrm>
              <a:off x="9055080" y="2795760"/>
              <a:ext cx="5911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Line 43"/>
            <p:cNvSpPr/>
            <p:nvPr/>
          </p:nvSpPr>
          <p:spPr>
            <a:xfrm>
              <a:off x="9128880" y="332784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Line 44"/>
            <p:cNvSpPr/>
            <p:nvPr/>
          </p:nvSpPr>
          <p:spPr>
            <a:xfrm>
              <a:off x="9128880" y="325188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Line 45"/>
            <p:cNvSpPr/>
            <p:nvPr/>
          </p:nvSpPr>
          <p:spPr>
            <a:xfrm flipV="1">
              <a:off x="90550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Line 46"/>
            <p:cNvSpPr/>
            <p:nvPr/>
          </p:nvSpPr>
          <p:spPr>
            <a:xfrm flipV="1">
              <a:off x="90550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Line 47"/>
            <p:cNvSpPr/>
            <p:nvPr/>
          </p:nvSpPr>
          <p:spPr>
            <a:xfrm flipV="1">
              <a:off x="91288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Line 48"/>
            <p:cNvSpPr/>
            <p:nvPr/>
          </p:nvSpPr>
          <p:spPr>
            <a:xfrm flipV="1">
              <a:off x="91288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Line 49"/>
            <p:cNvSpPr/>
            <p:nvPr/>
          </p:nvSpPr>
          <p:spPr>
            <a:xfrm flipV="1">
              <a:off x="92764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Line 50"/>
            <p:cNvSpPr/>
            <p:nvPr/>
          </p:nvSpPr>
          <p:spPr>
            <a:xfrm flipV="1">
              <a:off x="92764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Line 51"/>
            <p:cNvSpPr/>
            <p:nvPr/>
          </p:nvSpPr>
          <p:spPr>
            <a:xfrm flipV="1">
              <a:off x="93506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Line 52"/>
            <p:cNvSpPr/>
            <p:nvPr/>
          </p:nvSpPr>
          <p:spPr>
            <a:xfrm flipV="1">
              <a:off x="93506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Line 53"/>
            <p:cNvSpPr/>
            <p:nvPr/>
          </p:nvSpPr>
          <p:spPr>
            <a:xfrm flipV="1">
              <a:off x="94982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Line 54"/>
            <p:cNvSpPr/>
            <p:nvPr/>
          </p:nvSpPr>
          <p:spPr>
            <a:xfrm flipV="1">
              <a:off x="94982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Line 55"/>
            <p:cNvSpPr/>
            <p:nvPr/>
          </p:nvSpPr>
          <p:spPr>
            <a:xfrm flipV="1">
              <a:off x="95720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Line 56"/>
            <p:cNvSpPr/>
            <p:nvPr/>
          </p:nvSpPr>
          <p:spPr>
            <a:xfrm flipV="1">
              <a:off x="95720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9" name="Group 57"/>
          <p:cNvGrpSpPr/>
          <p:nvPr/>
        </p:nvGrpSpPr>
        <p:grpSpPr>
          <a:xfrm>
            <a:off x="852480" y="3634560"/>
            <a:ext cx="985320" cy="984240"/>
            <a:chOff x="852480" y="3634560"/>
            <a:chExt cx="985320" cy="984240"/>
          </a:xfrm>
        </p:grpSpPr>
        <p:sp>
          <p:nvSpPr>
            <p:cNvPr id="160" name="CustomShape 58"/>
            <p:cNvSpPr/>
            <p:nvPr/>
          </p:nvSpPr>
          <p:spPr>
            <a:xfrm>
              <a:off x="864360" y="3646440"/>
              <a:ext cx="973440" cy="972360"/>
            </a:xfrm>
            <a:prstGeom prst="ellipse">
              <a:avLst/>
            </a:prstGeom>
            <a:gradFill rotWithShape="0">
              <a:gsLst>
                <a:gs pos="0">
                  <a:srgbClr val="b4c7dc">
                    <a:alpha val="0"/>
                  </a:srgbClr>
                </a:gs>
                <a:gs pos="100000">
                  <a:srgbClr val="b4c7dc"/>
                </a:gs>
              </a:gsLst>
              <a:path path="circle">
                <a:fillToRect l="50000" t="50000" r="50000" b="50000"/>
              </a:path>
            </a:gradFill>
            <a:ln w="360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59"/>
            <p:cNvSpPr/>
            <p:nvPr/>
          </p:nvSpPr>
          <p:spPr>
            <a:xfrm>
              <a:off x="1176840" y="3796920"/>
              <a:ext cx="325080" cy="324000"/>
            </a:xfrm>
            <a:prstGeom prst="ellipse">
              <a:avLst/>
            </a:prstGeom>
            <a:solidFill>
              <a:srgbClr val="5983b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Freeform 60"/>
            <p:cNvSpPr/>
            <p:nvPr/>
          </p:nvSpPr>
          <p:spPr>
            <a:xfrm>
              <a:off x="970560" y="4153320"/>
              <a:ext cx="739080" cy="454680"/>
            </a:xfrm>
            <a:custGeom>
              <a:avLst/>
              <a:gdLst/>
              <a:ahLst/>
              <a:rect l="0" t="0" r="r" b="b"/>
              <a:pathLst>
                <a:path w="2053" h="1263">
                  <a:moveTo>
                    <a:pt x="50" y="675"/>
                  </a:moveTo>
                  <a:cubicBezTo>
                    <a:pt x="149" y="470"/>
                    <a:pt x="291" y="300"/>
                    <a:pt x="462" y="181"/>
                  </a:cubicBezTo>
                  <a:cubicBezTo>
                    <a:pt x="634" y="62"/>
                    <a:pt x="828" y="0"/>
                    <a:pt x="1026" y="0"/>
                  </a:cubicBezTo>
                  <a:cubicBezTo>
                    <a:pt x="1223" y="0"/>
                    <a:pt x="1418" y="62"/>
                    <a:pt x="1589" y="181"/>
                  </a:cubicBezTo>
                  <a:cubicBezTo>
                    <a:pt x="1761" y="300"/>
                    <a:pt x="1903" y="470"/>
                    <a:pt x="2002" y="675"/>
                  </a:cubicBezTo>
                  <a:cubicBezTo>
                    <a:pt x="2020" y="713"/>
                    <a:pt x="2037" y="753"/>
                    <a:pt x="2052" y="792"/>
                  </a:cubicBezTo>
                  <a:cubicBezTo>
                    <a:pt x="1953" y="908"/>
                    <a:pt x="1835" y="1005"/>
                    <a:pt x="1703" y="1081"/>
                  </a:cubicBezTo>
                  <a:cubicBezTo>
                    <a:pt x="1497" y="1200"/>
                    <a:pt x="1264" y="1262"/>
                    <a:pt x="1027" y="1262"/>
                  </a:cubicBezTo>
                  <a:cubicBezTo>
                    <a:pt x="790" y="1262"/>
                    <a:pt x="556" y="1200"/>
                    <a:pt x="351" y="1081"/>
                  </a:cubicBezTo>
                  <a:cubicBezTo>
                    <a:pt x="217" y="1005"/>
                    <a:pt x="99" y="907"/>
                    <a:pt x="0" y="791"/>
                  </a:cubicBezTo>
                  <a:cubicBezTo>
                    <a:pt x="15" y="752"/>
                    <a:pt x="32" y="713"/>
                    <a:pt x="50" y="675"/>
                  </a:cubicBezTo>
                  <a:close/>
                </a:path>
              </a:pathLst>
            </a:custGeom>
            <a:solidFill>
              <a:srgbClr val="5983b0"/>
            </a:solidFill>
            <a:ln w="0">
              <a:noFill/>
            </a:ln>
          </p:spPr>
        </p:sp>
        <p:sp>
          <p:nvSpPr>
            <p:cNvPr id="163" name="CustomShape 61"/>
            <p:cNvSpPr/>
            <p:nvPr/>
          </p:nvSpPr>
          <p:spPr>
            <a:xfrm>
              <a:off x="852480" y="3634560"/>
              <a:ext cx="973440" cy="972720"/>
            </a:xfrm>
            <a:prstGeom prst="ellipse">
              <a:avLst/>
            </a:prstGeom>
            <a:noFill/>
            <a:ln w="36000">
              <a:solidFill>
                <a:srgbClr val="5983b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64" name="" descr=""/>
          <p:cNvPicPr/>
          <p:nvPr/>
        </p:nvPicPr>
        <p:blipFill>
          <a:blip r:embed="rId1"/>
          <a:stretch/>
        </p:blipFill>
        <p:spPr>
          <a:xfrm>
            <a:off x="3931560" y="1420560"/>
            <a:ext cx="2955960" cy="2952360"/>
          </a:xfrm>
          <a:prstGeom prst="rect">
            <a:avLst/>
          </a:prstGeom>
          <a:ln w="0">
            <a:noFill/>
          </a:ln>
        </p:spPr>
      </p:pic>
      <p:sp>
        <p:nvSpPr>
          <p:cNvPr id="165" name="Line 62"/>
          <p:cNvSpPr/>
          <p:nvPr/>
        </p:nvSpPr>
        <p:spPr>
          <a:xfrm flipH="1">
            <a:off x="2453760" y="2896560"/>
            <a:ext cx="1354680" cy="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Line 63"/>
          <p:cNvSpPr/>
          <p:nvPr/>
        </p:nvSpPr>
        <p:spPr>
          <a:xfrm flipH="1">
            <a:off x="7133760" y="2896560"/>
            <a:ext cx="985320" cy="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67" name="" descr=""/>
          <p:cNvPicPr/>
          <p:nvPr/>
        </p:nvPicPr>
        <p:blipFill>
          <a:blip r:embed="rId2"/>
          <a:stretch/>
        </p:blipFill>
        <p:spPr>
          <a:xfrm>
            <a:off x="1872360" y="1051200"/>
            <a:ext cx="1197000" cy="1195920"/>
          </a:xfrm>
          <a:prstGeom prst="rect">
            <a:avLst/>
          </a:prstGeom>
          <a:ln w="0">
            <a:noFill/>
          </a:ln>
        </p:spPr>
      </p:pic>
      <p:pic>
        <p:nvPicPr>
          <p:cNvPr id="168" name="" descr=""/>
          <p:cNvPicPr/>
          <p:nvPr/>
        </p:nvPicPr>
        <p:blipFill>
          <a:blip r:embed="rId3"/>
          <a:stretch/>
        </p:blipFill>
        <p:spPr>
          <a:xfrm>
            <a:off x="7340760" y="1051200"/>
            <a:ext cx="1196640" cy="1195920"/>
          </a:xfrm>
          <a:prstGeom prst="rect">
            <a:avLst/>
          </a:prstGeom>
          <a:ln w="0">
            <a:noFill/>
          </a:ln>
        </p:spPr>
      </p:pic>
      <p:sp>
        <p:nvSpPr>
          <p:cNvPr id="169" name="TextShape 64"/>
          <p:cNvSpPr txBox="1"/>
          <p:nvPr/>
        </p:nvSpPr>
        <p:spPr>
          <a:xfrm>
            <a:off x="1800000" y="360360"/>
            <a:ext cx="66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800" spc="-1" strike="noStrike">
                <a:latin typeface="Arial"/>
              </a:rPr>
              <a:t>WEB : Service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0" name="TextShape 65"/>
          <p:cNvSpPr txBox="1"/>
          <p:nvPr/>
        </p:nvSpPr>
        <p:spPr>
          <a:xfrm>
            <a:off x="360000" y="900000"/>
            <a:ext cx="1440000" cy="77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1" lang="fr-FR" sz="1800" spc="-1" strike="noStrike">
                <a:latin typeface="Arial"/>
              </a:rPr>
              <a:t>Application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Client Web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200" spc="-1" strike="noStrike">
                <a:latin typeface="Arial"/>
              </a:rPr>
              <a:t>= navigateur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71" name="TextShape 66"/>
          <p:cNvSpPr txBox="1"/>
          <p:nvPr/>
        </p:nvSpPr>
        <p:spPr>
          <a:xfrm>
            <a:off x="8568000" y="900360"/>
            <a:ext cx="144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1" lang="fr-FR" sz="1800" spc="-1" strike="noStrike">
                <a:latin typeface="Arial"/>
              </a:rPr>
              <a:t>Application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Serveur Web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"/>
          <p:cNvGrpSpPr/>
          <p:nvPr/>
        </p:nvGrpSpPr>
        <p:grpSpPr>
          <a:xfrm>
            <a:off x="360000" y="2035440"/>
            <a:ext cx="1970640" cy="1486080"/>
            <a:chOff x="360000" y="2035440"/>
            <a:chExt cx="1970640" cy="1486080"/>
          </a:xfrm>
        </p:grpSpPr>
        <p:grpSp>
          <p:nvGrpSpPr>
            <p:cNvPr id="173" name="Group 2"/>
            <p:cNvGrpSpPr/>
            <p:nvPr/>
          </p:nvGrpSpPr>
          <p:grpSpPr>
            <a:xfrm>
              <a:off x="1722240" y="2267640"/>
              <a:ext cx="524160" cy="1160640"/>
              <a:chOff x="1722240" y="2267640"/>
              <a:chExt cx="524160" cy="1160640"/>
            </a:xfrm>
          </p:grpSpPr>
          <p:sp>
            <p:nvSpPr>
              <p:cNvPr id="174" name="Rectangle 3"/>
              <p:cNvSpPr/>
              <p:nvPr/>
            </p:nvSpPr>
            <p:spPr>
              <a:xfrm>
                <a:off x="1722240" y="2267640"/>
                <a:ext cx="524160" cy="1160640"/>
              </a:xfrm>
              <a:prstGeom prst="rect">
                <a:avLst/>
              </a:prstGeom>
              <a:solidFill>
                <a:srgbClr val="3465a4"/>
              </a:solidFill>
              <a:ln cap="rnd" w="19080">
                <a:solidFill>
                  <a:srgbClr val="ffffff"/>
                </a:solidFill>
                <a:round/>
              </a:ln>
            </p:spPr>
          </p:sp>
          <p:sp>
            <p:nvSpPr>
              <p:cNvPr id="175" name="Line 4"/>
              <p:cNvSpPr/>
              <p:nvPr/>
            </p:nvSpPr>
            <p:spPr>
              <a:xfrm>
                <a:off x="1775160" y="2847960"/>
                <a:ext cx="41940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6" name="Line 5"/>
              <p:cNvSpPr/>
              <p:nvPr/>
            </p:nvSpPr>
            <p:spPr>
              <a:xfrm>
                <a:off x="1827360" y="3254400"/>
                <a:ext cx="31428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7" name="Line 6"/>
              <p:cNvSpPr/>
              <p:nvPr/>
            </p:nvSpPr>
            <p:spPr>
              <a:xfrm>
                <a:off x="1827360" y="3196440"/>
                <a:ext cx="31428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8" name="Line 7"/>
              <p:cNvSpPr/>
              <p:nvPr/>
            </p:nvSpPr>
            <p:spPr>
              <a:xfrm flipV="1">
                <a:off x="177516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9" name="Line 8"/>
              <p:cNvSpPr/>
              <p:nvPr/>
            </p:nvSpPr>
            <p:spPr>
              <a:xfrm flipV="1">
                <a:off x="177516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0" name="Line 9"/>
              <p:cNvSpPr/>
              <p:nvPr/>
            </p:nvSpPr>
            <p:spPr>
              <a:xfrm flipV="1">
                <a:off x="182736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1" name="Line 10"/>
              <p:cNvSpPr/>
              <p:nvPr/>
            </p:nvSpPr>
            <p:spPr>
              <a:xfrm flipV="1">
                <a:off x="182736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2" name="Line 11"/>
              <p:cNvSpPr/>
              <p:nvPr/>
            </p:nvSpPr>
            <p:spPr>
              <a:xfrm flipV="1">
                <a:off x="193212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3" name="Line 12"/>
              <p:cNvSpPr/>
              <p:nvPr/>
            </p:nvSpPr>
            <p:spPr>
              <a:xfrm flipV="1">
                <a:off x="193212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4" name="Line 13"/>
              <p:cNvSpPr/>
              <p:nvPr/>
            </p:nvSpPr>
            <p:spPr>
              <a:xfrm flipV="1">
                <a:off x="198468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5" name="Line 14"/>
              <p:cNvSpPr/>
              <p:nvPr/>
            </p:nvSpPr>
            <p:spPr>
              <a:xfrm flipV="1">
                <a:off x="198468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6" name="Line 15"/>
              <p:cNvSpPr/>
              <p:nvPr/>
            </p:nvSpPr>
            <p:spPr>
              <a:xfrm flipV="1">
                <a:off x="208944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7" name="Line 16"/>
              <p:cNvSpPr/>
              <p:nvPr/>
            </p:nvSpPr>
            <p:spPr>
              <a:xfrm flipV="1">
                <a:off x="208944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8" name="Line 17"/>
              <p:cNvSpPr/>
              <p:nvPr/>
            </p:nvSpPr>
            <p:spPr>
              <a:xfrm flipV="1">
                <a:off x="214200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9" name="Line 18"/>
              <p:cNvSpPr/>
              <p:nvPr/>
            </p:nvSpPr>
            <p:spPr>
              <a:xfrm flipV="1">
                <a:off x="214200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90" name="Group 19"/>
            <p:cNvGrpSpPr/>
            <p:nvPr/>
          </p:nvGrpSpPr>
          <p:grpSpPr>
            <a:xfrm>
              <a:off x="423360" y="2151000"/>
              <a:ext cx="1256760" cy="1276560"/>
              <a:chOff x="423360" y="2151000"/>
              <a:chExt cx="1256760" cy="1276560"/>
            </a:xfrm>
          </p:grpSpPr>
          <p:sp>
            <p:nvSpPr>
              <p:cNvPr id="191" name="CustomShape 20"/>
              <p:cNvSpPr/>
              <p:nvPr/>
            </p:nvSpPr>
            <p:spPr>
              <a:xfrm>
                <a:off x="527400" y="2151000"/>
                <a:ext cx="1048320" cy="813600"/>
              </a:xfrm>
              <a:prstGeom prst="rect">
                <a:avLst/>
              </a:pr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2" name="Rectangle 21"/>
              <p:cNvSpPr/>
              <p:nvPr/>
            </p:nvSpPr>
            <p:spPr>
              <a:xfrm>
                <a:off x="632520" y="2267640"/>
                <a:ext cx="839160" cy="580680"/>
              </a:xfrm>
              <a:prstGeom prst="rect">
                <a:avLst/>
              </a:prstGeom>
              <a:solidFill>
                <a:srgbClr val="729fcf">
                  <a:alpha val="30000"/>
                </a:srgbClr>
              </a:solidFill>
              <a:ln w="19080">
                <a:solidFill>
                  <a:srgbClr val="ffffff"/>
                </a:solidFill>
                <a:round/>
              </a:ln>
            </p:spPr>
          </p:sp>
          <p:sp>
            <p:nvSpPr>
              <p:cNvPr id="193" name="CustomShape 22"/>
              <p:cNvSpPr/>
              <p:nvPr/>
            </p:nvSpPr>
            <p:spPr>
              <a:xfrm>
                <a:off x="946440" y="2964600"/>
                <a:ext cx="210240" cy="115560"/>
              </a:xfrm>
              <a:prstGeom prst="rect">
                <a:avLst/>
              </a:pr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4" name="CustomShape 23"/>
              <p:cNvSpPr/>
              <p:nvPr/>
            </p:nvSpPr>
            <p:spPr>
              <a:xfrm>
                <a:off x="423360" y="3078000"/>
                <a:ext cx="1256760" cy="348840"/>
              </a:xfrm>
              <a:custGeom>
                <a:avLst/>
                <a:gdLst/>
                <a:ahLst/>
                <a:rect l="0" t="0" r="r" b="b"/>
                <a:pathLst>
                  <a:path w="3492" h="971">
                    <a:moveTo>
                      <a:pt x="0" y="970"/>
                    </a:moveTo>
                    <a:lnTo>
                      <a:pt x="3491" y="970"/>
                    </a:lnTo>
                    <a:lnTo>
                      <a:pt x="3199" y="0"/>
                    </a:lnTo>
                    <a:lnTo>
                      <a:pt x="292" y="0"/>
                    </a:lnTo>
                    <a:lnTo>
                      <a:pt x="0" y="970"/>
                    </a:lnTo>
                  </a:path>
                </a:pathLst>
              </a:cu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5" name="CustomShape 24"/>
              <p:cNvSpPr/>
              <p:nvPr/>
            </p:nvSpPr>
            <p:spPr>
              <a:xfrm>
                <a:off x="946440" y="3311640"/>
                <a:ext cx="210240" cy="60120"/>
              </a:xfrm>
              <a:custGeom>
                <a:avLst/>
                <a:gdLst/>
                <a:ahLst/>
                <a:rect l="0" t="0" r="r" b="b"/>
                <a:pathLst>
                  <a:path w="586" h="169">
                    <a:moveTo>
                      <a:pt x="0" y="168"/>
                    </a:moveTo>
                    <a:lnTo>
                      <a:pt x="585" y="168"/>
                    </a:lnTo>
                    <a:lnTo>
                      <a:pt x="536" y="0"/>
                    </a:lnTo>
                    <a:lnTo>
                      <a:pt x="48" y="0"/>
                    </a:lnTo>
                    <a:lnTo>
                      <a:pt x="0" y="168"/>
                    </a:lnTo>
                  </a:path>
                </a:pathLst>
              </a:custGeom>
              <a:solidFill>
                <a:srgbClr val="3465a4">
                  <a:alpha val="30000"/>
                </a:srgbClr>
              </a:solidFill>
              <a:ln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6" name="CustomShape 25"/>
              <p:cNvSpPr/>
              <p:nvPr/>
            </p:nvSpPr>
            <p:spPr>
              <a:xfrm>
                <a:off x="527400" y="3134880"/>
                <a:ext cx="1048320" cy="176760"/>
              </a:xfrm>
              <a:custGeom>
                <a:avLst/>
                <a:gdLst/>
                <a:ahLst/>
                <a:rect l="0" t="0" r="r" b="b"/>
                <a:pathLst>
                  <a:path w="2913" h="493">
                    <a:moveTo>
                      <a:pt x="0" y="492"/>
                    </a:moveTo>
                    <a:lnTo>
                      <a:pt x="2912" y="492"/>
                    </a:lnTo>
                    <a:lnTo>
                      <a:pt x="2758" y="0"/>
                    </a:lnTo>
                    <a:lnTo>
                      <a:pt x="154" y="0"/>
                    </a:lnTo>
                    <a:lnTo>
                      <a:pt x="0" y="492"/>
                    </a:lnTo>
                  </a:path>
                </a:pathLst>
              </a:cu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97" name="CustomShape 26"/>
            <p:cNvSpPr/>
            <p:nvPr/>
          </p:nvSpPr>
          <p:spPr>
            <a:xfrm>
              <a:off x="360000" y="2035440"/>
              <a:ext cx="1970640" cy="1486080"/>
            </a:xfrm>
            <a:prstGeom prst="rect">
              <a:avLst/>
            </a:prstGeom>
            <a:noFill/>
            <a:ln cap="rnd" w="19080">
              <a:solidFill>
                <a:srgbClr val="3465a4"/>
              </a:solidFill>
              <a:custDash>
                <a:ds d="399000" sp="201000"/>
              </a:custDash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98" name="Group 27"/>
          <p:cNvGrpSpPr/>
          <p:nvPr/>
        </p:nvGrpSpPr>
        <p:grpSpPr>
          <a:xfrm>
            <a:off x="8242200" y="2035440"/>
            <a:ext cx="1477800" cy="1520640"/>
            <a:chOff x="8242200" y="2035440"/>
            <a:chExt cx="1477800" cy="1520640"/>
          </a:xfrm>
        </p:grpSpPr>
        <p:sp>
          <p:nvSpPr>
            <p:cNvPr id="199" name="Rectangle 28"/>
            <p:cNvSpPr/>
            <p:nvPr/>
          </p:nvSpPr>
          <p:spPr>
            <a:xfrm>
              <a:off x="8242200" y="2035440"/>
              <a:ext cx="738720" cy="1520640"/>
            </a:xfrm>
            <a:prstGeom prst="rect">
              <a:avLst/>
            </a:prstGeom>
            <a:solidFill>
              <a:srgbClr val="3465a4"/>
            </a:solidFill>
            <a:ln cap="rnd" w="19080">
              <a:solidFill>
                <a:srgbClr val="ffffff"/>
              </a:solidFill>
              <a:round/>
            </a:ln>
          </p:spPr>
        </p:sp>
        <p:sp>
          <p:nvSpPr>
            <p:cNvPr id="200" name="Line 29"/>
            <p:cNvSpPr/>
            <p:nvPr/>
          </p:nvSpPr>
          <p:spPr>
            <a:xfrm>
              <a:off x="8316000" y="2795760"/>
              <a:ext cx="5911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Line 30"/>
            <p:cNvSpPr/>
            <p:nvPr/>
          </p:nvSpPr>
          <p:spPr>
            <a:xfrm>
              <a:off x="8389800" y="332784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Line 31"/>
            <p:cNvSpPr/>
            <p:nvPr/>
          </p:nvSpPr>
          <p:spPr>
            <a:xfrm>
              <a:off x="8389800" y="325188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32"/>
            <p:cNvSpPr/>
            <p:nvPr/>
          </p:nvSpPr>
          <p:spPr>
            <a:xfrm>
              <a:off x="8316000" y="2111760"/>
              <a:ext cx="7380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33"/>
            <p:cNvSpPr/>
            <p:nvPr/>
          </p:nvSpPr>
          <p:spPr>
            <a:xfrm>
              <a:off x="8389800" y="2111760"/>
              <a:ext cx="7416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34"/>
            <p:cNvSpPr/>
            <p:nvPr/>
          </p:nvSpPr>
          <p:spPr>
            <a:xfrm>
              <a:off x="8463960" y="2111760"/>
              <a:ext cx="7344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35"/>
            <p:cNvSpPr/>
            <p:nvPr/>
          </p:nvSpPr>
          <p:spPr>
            <a:xfrm>
              <a:off x="8316000" y="2187360"/>
              <a:ext cx="7380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7" name="CustomShape 36"/>
            <p:cNvSpPr/>
            <p:nvPr/>
          </p:nvSpPr>
          <p:spPr>
            <a:xfrm>
              <a:off x="8389800" y="2187360"/>
              <a:ext cx="7416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37"/>
            <p:cNvSpPr/>
            <p:nvPr/>
          </p:nvSpPr>
          <p:spPr>
            <a:xfrm>
              <a:off x="8463960" y="2187360"/>
              <a:ext cx="7344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38"/>
            <p:cNvSpPr/>
            <p:nvPr/>
          </p:nvSpPr>
          <p:spPr>
            <a:xfrm>
              <a:off x="8316000" y="2263680"/>
              <a:ext cx="7380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39"/>
            <p:cNvSpPr/>
            <p:nvPr/>
          </p:nvSpPr>
          <p:spPr>
            <a:xfrm>
              <a:off x="8389800" y="2263680"/>
              <a:ext cx="7416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40"/>
            <p:cNvSpPr/>
            <p:nvPr/>
          </p:nvSpPr>
          <p:spPr>
            <a:xfrm>
              <a:off x="8463960" y="2263680"/>
              <a:ext cx="7344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Rectangle 41"/>
            <p:cNvSpPr/>
            <p:nvPr/>
          </p:nvSpPr>
          <p:spPr>
            <a:xfrm>
              <a:off x="8980920" y="2035440"/>
              <a:ext cx="739080" cy="1520640"/>
            </a:xfrm>
            <a:prstGeom prst="rect">
              <a:avLst/>
            </a:prstGeom>
            <a:solidFill>
              <a:srgbClr val="3465a4"/>
            </a:solidFill>
            <a:ln cap="rnd" w="19080">
              <a:solidFill>
                <a:srgbClr val="ffffff"/>
              </a:solidFill>
              <a:round/>
            </a:ln>
          </p:spPr>
        </p:sp>
        <p:sp>
          <p:nvSpPr>
            <p:cNvPr id="213" name="Line 42"/>
            <p:cNvSpPr/>
            <p:nvPr/>
          </p:nvSpPr>
          <p:spPr>
            <a:xfrm>
              <a:off x="9055080" y="2795760"/>
              <a:ext cx="5911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Line 43"/>
            <p:cNvSpPr/>
            <p:nvPr/>
          </p:nvSpPr>
          <p:spPr>
            <a:xfrm>
              <a:off x="9128880" y="332784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Line 44"/>
            <p:cNvSpPr/>
            <p:nvPr/>
          </p:nvSpPr>
          <p:spPr>
            <a:xfrm>
              <a:off x="9128880" y="325188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Line 45"/>
            <p:cNvSpPr/>
            <p:nvPr/>
          </p:nvSpPr>
          <p:spPr>
            <a:xfrm flipV="1">
              <a:off x="90550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Line 46"/>
            <p:cNvSpPr/>
            <p:nvPr/>
          </p:nvSpPr>
          <p:spPr>
            <a:xfrm flipV="1">
              <a:off x="90550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Line 47"/>
            <p:cNvSpPr/>
            <p:nvPr/>
          </p:nvSpPr>
          <p:spPr>
            <a:xfrm flipV="1">
              <a:off x="91288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Line 48"/>
            <p:cNvSpPr/>
            <p:nvPr/>
          </p:nvSpPr>
          <p:spPr>
            <a:xfrm flipV="1">
              <a:off x="91288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Line 49"/>
            <p:cNvSpPr/>
            <p:nvPr/>
          </p:nvSpPr>
          <p:spPr>
            <a:xfrm flipV="1">
              <a:off x="92764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Line 50"/>
            <p:cNvSpPr/>
            <p:nvPr/>
          </p:nvSpPr>
          <p:spPr>
            <a:xfrm flipV="1">
              <a:off x="92764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2" name="Line 51"/>
            <p:cNvSpPr/>
            <p:nvPr/>
          </p:nvSpPr>
          <p:spPr>
            <a:xfrm flipV="1">
              <a:off x="93506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3" name="Line 52"/>
            <p:cNvSpPr/>
            <p:nvPr/>
          </p:nvSpPr>
          <p:spPr>
            <a:xfrm flipV="1">
              <a:off x="93506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" name="Line 53"/>
            <p:cNvSpPr/>
            <p:nvPr/>
          </p:nvSpPr>
          <p:spPr>
            <a:xfrm flipV="1">
              <a:off x="94982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Line 54"/>
            <p:cNvSpPr/>
            <p:nvPr/>
          </p:nvSpPr>
          <p:spPr>
            <a:xfrm flipV="1">
              <a:off x="94982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Line 55"/>
            <p:cNvSpPr/>
            <p:nvPr/>
          </p:nvSpPr>
          <p:spPr>
            <a:xfrm flipV="1">
              <a:off x="95720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Line 56"/>
            <p:cNvSpPr/>
            <p:nvPr/>
          </p:nvSpPr>
          <p:spPr>
            <a:xfrm flipV="1">
              <a:off x="95720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8" name="Group 57"/>
          <p:cNvGrpSpPr/>
          <p:nvPr/>
        </p:nvGrpSpPr>
        <p:grpSpPr>
          <a:xfrm>
            <a:off x="852480" y="3634560"/>
            <a:ext cx="985320" cy="984240"/>
            <a:chOff x="852480" y="3634560"/>
            <a:chExt cx="985320" cy="984240"/>
          </a:xfrm>
        </p:grpSpPr>
        <p:sp>
          <p:nvSpPr>
            <p:cNvPr id="229" name="CustomShape 58"/>
            <p:cNvSpPr/>
            <p:nvPr/>
          </p:nvSpPr>
          <p:spPr>
            <a:xfrm>
              <a:off x="864360" y="3646440"/>
              <a:ext cx="973440" cy="972360"/>
            </a:xfrm>
            <a:prstGeom prst="ellipse">
              <a:avLst/>
            </a:prstGeom>
            <a:gradFill rotWithShape="0">
              <a:gsLst>
                <a:gs pos="0">
                  <a:srgbClr val="b4c7dc">
                    <a:alpha val="0"/>
                  </a:srgbClr>
                </a:gs>
                <a:gs pos="100000">
                  <a:srgbClr val="b4c7dc"/>
                </a:gs>
              </a:gsLst>
              <a:path path="circle">
                <a:fillToRect l="50000" t="50000" r="50000" b="50000"/>
              </a:path>
            </a:gradFill>
            <a:ln w="360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0" name="CustomShape 59"/>
            <p:cNvSpPr/>
            <p:nvPr/>
          </p:nvSpPr>
          <p:spPr>
            <a:xfrm>
              <a:off x="1176840" y="3796920"/>
              <a:ext cx="325080" cy="324000"/>
            </a:xfrm>
            <a:prstGeom prst="ellipse">
              <a:avLst/>
            </a:prstGeom>
            <a:solidFill>
              <a:srgbClr val="5983b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Freeform 60"/>
            <p:cNvSpPr/>
            <p:nvPr/>
          </p:nvSpPr>
          <p:spPr>
            <a:xfrm>
              <a:off x="970560" y="4153320"/>
              <a:ext cx="739080" cy="454680"/>
            </a:xfrm>
            <a:custGeom>
              <a:avLst/>
              <a:gdLst/>
              <a:ahLst/>
              <a:rect l="0" t="0" r="r" b="b"/>
              <a:pathLst>
                <a:path w="2053" h="1263">
                  <a:moveTo>
                    <a:pt x="50" y="675"/>
                  </a:moveTo>
                  <a:cubicBezTo>
                    <a:pt x="149" y="470"/>
                    <a:pt x="291" y="300"/>
                    <a:pt x="462" y="181"/>
                  </a:cubicBezTo>
                  <a:cubicBezTo>
                    <a:pt x="634" y="62"/>
                    <a:pt x="828" y="0"/>
                    <a:pt x="1026" y="0"/>
                  </a:cubicBezTo>
                  <a:cubicBezTo>
                    <a:pt x="1223" y="0"/>
                    <a:pt x="1418" y="62"/>
                    <a:pt x="1589" y="181"/>
                  </a:cubicBezTo>
                  <a:cubicBezTo>
                    <a:pt x="1761" y="300"/>
                    <a:pt x="1903" y="470"/>
                    <a:pt x="2002" y="675"/>
                  </a:cubicBezTo>
                  <a:cubicBezTo>
                    <a:pt x="2020" y="713"/>
                    <a:pt x="2037" y="753"/>
                    <a:pt x="2052" y="792"/>
                  </a:cubicBezTo>
                  <a:cubicBezTo>
                    <a:pt x="1953" y="908"/>
                    <a:pt x="1835" y="1005"/>
                    <a:pt x="1703" y="1081"/>
                  </a:cubicBezTo>
                  <a:cubicBezTo>
                    <a:pt x="1497" y="1200"/>
                    <a:pt x="1264" y="1262"/>
                    <a:pt x="1027" y="1262"/>
                  </a:cubicBezTo>
                  <a:cubicBezTo>
                    <a:pt x="790" y="1262"/>
                    <a:pt x="556" y="1200"/>
                    <a:pt x="351" y="1081"/>
                  </a:cubicBezTo>
                  <a:cubicBezTo>
                    <a:pt x="217" y="1005"/>
                    <a:pt x="99" y="907"/>
                    <a:pt x="0" y="791"/>
                  </a:cubicBezTo>
                  <a:cubicBezTo>
                    <a:pt x="15" y="752"/>
                    <a:pt x="32" y="713"/>
                    <a:pt x="50" y="675"/>
                  </a:cubicBezTo>
                  <a:close/>
                </a:path>
              </a:pathLst>
            </a:custGeom>
            <a:solidFill>
              <a:srgbClr val="5983b0"/>
            </a:solidFill>
            <a:ln w="0">
              <a:noFill/>
            </a:ln>
          </p:spPr>
        </p:sp>
        <p:sp>
          <p:nvSpPr>
            <p:cNvPr id="232" name="CustomShape 61"/>
            <p:cNvSpPr/>
            <p:nvPr/>
          </p:nvSpPr>
          <p:spPr>
            <a:xfrm>
              <a:off x="852480" y="3634560"/>
              <a:ext cx="973440" cy="972720"/>
            </a:xfrm>
            <a:prstGeom prst="ellipse">
              <a:avLst/>
            </a:prstGeom>
            <a:noFill/>
            <a:ln w="36000">
              <a:solidFill>
                <a:srgbClr val="5983b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233" name="" descr=""/>
          <p:cNvPicPr/>
          <p:nvPr/>
        </p:nvPicPr>
        <p:blipFill>
          <a:blip r:embed="rId1"/>
          <a:stretch/>
        </p:blipFill>
        <p:spPr>
          <a:xfrm>
            <a:off x="3931560" y="1420560"/>
            <a:ext cx="2955960" cy="2952360"/>
          </a:xfrm>
          <a:prstGeom prst="rect">
            <a:avLst/>
          </a:prstGeom>
          <a:ln w="0">
            <a:noFill/>
          </a:ln>
        </p:spPr>
      </p:pic>
      <p:sp>
        <p:nvSpPr>
          <p:cNvPr id="234" name="Line 62"/>
          <p:cNvSpPr/>
          <p:nvPr/>
        </p:nvSpPr>
        <p:spPr>
          <a:xfrm flipH="1">
            <a:off x="2453760" y="2896560"/>
            <a:ext cx="1354680" cy="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Line 63"/>
          <p:cNvSpPr/>
          <p:nvPr/>
        </p:nvSpPr>
        <p:spPr>
          <a:xfrm flipH="1">
            <a:off x="7133760" y="2896560"/>
            <a:ext cx="985320" cy="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36" name="" descr=""/>
          <p:cNvPicPr/>
          <p:nvPr/>
        </p:nvPicPr>
        <p:blipFill>
          <a:blip r:embed="rId2"/>
          <a:stretch/>
        </p:blipFill>
        <p:spPr>
          <a:xfrm>
            <a:off x="1872360" y="1051200"/>
            <a:ext cx="1197000" cy="1195920"/>
          </a:xfrm>
          <a:prstGeom prst="rect">
            <a:avLst/>
          </a:prstGeom>
          <a:ln w="0">
            <a:noFill/>
          </a:ln>
        </p:spPr>
      </p:pic>
      <p:pic>
        <p:nvPicPr>
          <p:cNvPr id="237" name="" descr=""/>
          <p:cNvPicPr/>
          <p:nvPr/>
        </p:nvPicPr>
        <p:blipFill>
          <a:blip r:embed="rId3"/>
          <a:stretch/>
        </p:blipFill>
        <p:spPr>
          <a:xfrm>
            <a:off x="7340760" y="1051200"/>
            <a:ext cx="1196640" cy="1195920"/>
          </a:xfrm>
          <a:prstGeom prst="rect">
            <a:avLst/>
          </a:prstGeom>
          <a:ln w="0">
            <a:noFill/>
          </a:ln>
        </p:spPr>
      </p:pic>
      <p:sp>
        <p:nvSpPr>
          <p:cNvPr id="238" name="TextShape 64"/>
          <p:cNvSpPr txBox="1"/>
          <p:nvPr/>
        </p:nvSpPr>
        <p:spPr>
          <a:xfrm>
            <a:off x="1800000" y="360360"/>
            <a:ext cx="66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800" spc="-1" strike="noStrike">
                <a:latin typeface="Arial"/>
              </a:rPr>
              <a:t>WEB : Service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39" name="TextShape 65"/>
          <p:cNvSpPr txBox="1"/>
          <p:nvPr/>
        </p:nvSpPr>
        <p:spPr>
          <a:xfrm>
            <a:off x="360000" y="900000"/>
            <a:ext cx="1440000" cy="77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1" lang="fr-FR" sz="1800" spc="-1" strike="noStrike">
                <a:latin typeface="Arial"/>
              </a:rPr>
              <a:t>Application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Client Web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200" spc="-1" strike="noStrike">
                <a:latin typeface="Arial"/>
              </a:rPr>
              <a:t>= navigateur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40" name="TextShape 66"/>
          <p:cNvSpPr txBox="1"/>
          <p:nvPr/>
        </p:nvSpPr>
        <p:spPr>
          <a:xfrm>
            <a:off x="8568000" y="900360"/>
            <a:ext cx="144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1" lang="fr-FR" sz="1800" spc="-1" strike="noStrike">
                <a:latin typeface="Arial"/>
              </a:rPr>
              <a:t>Application</a:t>
            </a:r>
            <a:endParaRPr b="0" lang="fr-FR" sz="1800" spc="-1" strike="noStrike">
              <a:latin typeface="Arial"/>
            </a:endParaRPr>
          </a:p>
          <a:p>
            <a:pPr algn="ctr"/>
            <a:r>
              <a:rPr b="0" lang="fr-FR" sz="1800" spc="-1" strike="noStrike">
                <a:latin typeface="Arial"/>
              </a:rPr>
              <a:t>Serveur Web</a:t>
            </a:r>
            <a:endParaRPr b="0" lang="fr-FR" sz="1800" spc="-1" strike="noStrike">
              <a:latin typeface="Arial"/>
            </a:endParaRPr>
          </a:p>
        </p:txBody>
      </p:sp>
      <p:grpSp>
        <p:nvGrpSpPr>
          <p:cNvPr id="241" name="Group 67"/>
          <p:cNvGrpSpPr/>
          <p:nvPr/>
        </p:nvGrpSpPr>
        <p:grpSpPr>
          <a:xfrm>
            <a:off x="8460000" y="2880000"/>
            <a:ext cx="1183320" cy="1181520"/>
            <a:chOff x="8460000" y="2880000"/>
            <a:chExt cx="1183320" cy="1181520"/>
          </a:xfrm>
        </p:grpSpPr>
        <p:grpSp>
          <p:nvGrpSpPr>
            <p:cNvPr id="242" name="Group 68"/>
            <p:cNvGrpSpPr/>
            <p:nvPr/>
          </p:nvGrpSpPr>
          <p:grpSpPr>
            <a:xfrm>
              <a:off x="8460000" y="2880000"/>
              <a:ext cx="1183320" cy="1181520"/>
              <a:chOff x="8460000" y="2880000"/>
              <a:chExt cx="1183320" cy="1181520"/>
            </a:xfrm>
          </p:grpSpPr>
          <p:pic>
            <p:nvPicPr>
              <p:cNvPr id="243" name="" descr=""/>
              <p:cNvPicPr/>
              <p:nvPr/>
            </p:nvPicPr>
            <p:blipFill>
              <a:blip r:embed="rId4"/>
              <a:stretch/>
            </p:blipFill>
            <p:spPr>
              <a:xfrm>
                <a:off x="8460000" y="2880000"/>
                <a:ext cx="1183320" cy="11815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44" name="CustomShape 69"/>
              <p:cNvSpPr/>
              <p:nvPr/>
            </p:nvSpPr>
            <p:spPr>
              <a:xfrm>
                <a:off x="8657280" y="3741120"/>
                <a:ext cx="788400" cy="26064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45" name="TextShape 70"/>
            <p:cNvSpPr txBox="1"/>
            <p:nvPr/>
          </p:nvSpPr>
          <p:spPr>
            <a:xfrm>
              <a:off x="8640000" y="3701520"/>
              <a:ext cx="900000" cy="360000"/>
            </a:xfrm>
            <a:prstGeom prst="rect">
              <a:avLst/>
            </a:prstGeom>
            <a:noFill/>
            <a:ln w="0">
              <a:noFill/>
            </a:ln>
          </p:spPr>
          <p:txBody>
            <a:bodyPr lIns="90000" rIns="90000" tIns="45000" bIns="45000">
              <a:noAutofit/>
            </a:bodyPr>
            <a:p>
              <a:pPr algn="ctr"/>
              <a:r>
                <a:rPr b="0" lang="fr-FR" sz="1800" spc="-1" strike="noStrike">
                  <a:latin typeface="Arial"/>
                </a:rPr>
                <a:t>HTML</a:t>
              </a:r>
              <a:endParaRPr b="0" lang="fr-FR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path" presetID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10714285714286 -0.00895238095238095 L -0.11225 0.213269841269841 L -0.558678571428571 0.213269841269841 L -0.772964285714285 -0.135936507936508 E">
                                      <p:cBhvr>
                                        <p:cTn id="90" dur="8000" fill="hold"/>
                                        <p:tgtEl>
                                          <p:spTgt spid="24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roup 1"/>
          <p:cNvGrpSpPr/>
          <p:nvPr/>
        </p:nvGrpSpPr>
        <p:grpSpPr>
          <a:xfrm>
            <a:off x="360000" y="2035440"/>
            <a:ext cx="1970640" cy="1486080"/>
            <a:chOff x="360000" y="2035440"/>
            <a:chExt cx="1970640" cy="1486080"/>
          </a:xfrm>
        </p:grpSpPr>
        <p:grpSp>
          <p:nvGrpSpPr>
            <p:cNvPr id="247" name="Group 2"/>
            <p:cNvGrpSpPr/>
            <p:nvPr/>
          </p:nvGrpSpPr>
          <p:grpSpPr>
            <a:xfrm>
              <a:off x="1722240" y="2267640"/>
              <a:ext cx="524160" cy="1160640"/>
              <a:chOff x="1722240" y="2267640"/>
              <a:chExt cx="524160" cy="1160640"/>
            </a:xfrm>
          </p:grpSpPr>
          <p:sp>
            <p:nvSpPr>
              <p:cNvPr id="248" name="Rectangle 3"/>
              <p:cNvSpPr/>
              <p:nvPr/>
            </p:nvSpPr>
            <p:spPr>
              <a:xfrm>
                <a:off x="1722240" y="2267640"/>
                <a:ext cx="524160" cy="1160640"/>
              </a:xfrm>
              <a:prstGeom prst="rect">
                <a:avLst/>
              </a:prstGeom>
              <a:solidFill>
                <a:srgbClr val="3465a4"/>
              </a:solidFill>
              <a:ln cap="rnd" w="19080">
                <a:solidFill>
                  <a:srgbClr val="ffffff"/>
                </a:solidFill>
                <a:round/>
              </a:ln>
            </p:spPr>
          </p:sp>
          <p:sp>
            <p:nvSpPr>
              <p:cNvPr id="249" name="Line 4"/>
              <p:cNvSpPr/>
              <p:nvPr/>
            </p:nvSpPr>
            <p:spPr>
              <a:xfrm>
                <a:off x="1775160" y="2847960"/>
                <a:ext cx="41940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0" name="Line 5"/>
              <p:cNvSpPr/>
              <p:nvPr/>
            </p:nvSpPr>
            <p:spPr>
              <a:xfrm>
                <a:off x="1827360" y="3254400"/>
                <a:ext cx="31428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1" name="Line 6"/>
              <p:cNvSpPr/>
              <p:nvPr/>
            </p:nvSpPr>
            <p:spPr>
              <a:xfrm>
                <a:off x="1827360" y="3196440"/>
                <a:ext cx="314280" cy="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2" name="Line 7"/>
              <p:cNvSpPr/>
              <p:nvPr/>
            </p:nvSpPr>
            <p:spPr>
              <a:xfrm flipV="1">
                <a:off x="177516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3" name="Line 8"/>
              <p:cNvSpPr/>
              <p:nvPr/>
            </p:nvSpPr>
            <p:spPr>
              <a:xfrm flipV="1">
                <a:off x="177516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4" name="Line 9"/>
              <p:cNvSpPr/>
              <p:nvPr/>
            </p:nvSpPr>
            <p:spPr>
              <a:xfrm flipV="1">
                <a:off x="182736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5" name="Line 10"/>
              <p:cNvSpPr/>
              <p:nvPr/>
            </p:nvSpPr>
            <p:spPr>
              <a:xfrm flipV="1">
                <a:off x="182736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6" name="Line 11"/>
              <p:cNvSpPr/>
              <p:nvPr/>
            </p:nvSpPr>
            <p:spPr>
              <a:xfrm flipV="1">
                <a:off x="193212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7" name="Line 12"/>
              <p:cNvSpPr/>
              <p:nvPr/>
            </p:nvSpPr>
            <p:spPr>
              <a:xfrm flipV="1">
                <a:off x="193212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8" name="Line 13"/>
              <p:cNvSpPr/>
              <p:nvPr/>
            </p:nvSpPr>
            <p:spPr>
              <a:xfrm flipV="1">
                <a:off x="198468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9" name="Line 14"/>
              <p:cNvSpPr/>
              <p:nvPr/>
            </p:nvSpPr>
            <p:spPr>
              <a:xfrm flipV="1">
                <a:off x="198468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0" name="Line 15"/>
              <p:cNvSpPr/>
              <p:nvPr/>
            </p:nvSpPr>
            <p:spPr>
              <a:xfrm flipV="1">
                <a:off x="208944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1" name="Line 16"/>
              <p:cNvSpPr/>
              <p:nvPr/>
            </p:nvSpPr>
            <p:spPr>
              <a:xfrm flipV="1">
                <a:off x="208944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2" name="Line 17"/>
              <p:cNvSpPr/>
              <p:nvPr/>
            </p:nvSpPr>
            <p:spPr>
              <a:xfrm flipV="1">
                <a:off x="2142000" y="232560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3" name="Line 18"/>
              <p:cNvSpPr/>
              <p:nvPr/>
            </p:nvSpPr>
            <p:spPr>
              <a:xfrm flipV="1">
                <a:off x="2142000" y="2441880"/>
                <a:ext cx="0" cy="57960"/>
              </a:xfrm>
              <a:prstGeom prst="line">
                <a:avLst/>
              </a:prstGeom>
              <a:ln cap="rnd"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64" name="Group 19"/>
            <p:cNvGrpSpPr/>
            <p:nvPr/>
          </p:nvGrpSpPr>
          <p:grpSpPr>
            <a:xfrm>
              <a:off x="423360" y="2151000"/>
              <a:ext cx="1256760" cy="1276560"/>
              <a:chOff x="423360" y="2151000"/>
              <a:chExt cx="1256760" cy="1276560"/>
            </a:xfrm>
          </p:grpSpPr>
          <p:sp>
            <p:nvSpPr>
              <p:cNvPr id="265" name="CustomShape 20"/>
              <p:cNvSpPr/>
              <p:nvPr/>
            </p:nvSpPr>
            <p:spPr>
              <a:xfrm>
                <a:off x="527400" y="2151000"/>
                <a:ext cx="1048320" cy="813600"/>
              </a:xfrm>
              <a:prstGeom prst="rect">
                <a:avLst/>
              </a:pr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6" name="Rectangle 21"/>
              <p:cNvSpPr/>
              <p:nvPr/>
            </p:nvSpPr>
            <p:spPr>
              <a:xfrm>
                <a:off x="632520" y="2267640"/>
                <a:ext cx="839160" cy="580680"/>
              </a:xfrm>
              <a:prstGeom prst="rect">
                <a:avLst/>
              </a:prstGeom>
              <a:solidFill>
                <a:srgbClr val="729fcf">
                  <a:alpha val="30000"/>
                </a:srgbClr>
              </a:solidFill>
              <a:ln w="19080">
                <a:solidFill>
                  <a:srgbClr val="ffffff"/>
                </a:solidFill>
                <a:round/>
              </a:ln>
            </p:spPr>
          </p:sp>
          <p:sp>
            <p:nvSpPr>
              <p:cNvPr id="267" name="CustomShape 22"/>
              <p:cNvSpPr/>
              <p:nvPr/>
            </p:nvSpPr>
            <p:spPr>
              <a:xfrm>
                <a:off x="946440" y="2964600"/>
                <a:ext cx="210240" cy="115560"/>
              </a:xfrm>
              <a:prstGeom prst="rect">
                <a:avLst/>
              </a:pr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8" name="CustomShape 23"/>
              <p:cNvSpPr/>
              <p:nvPr/>
            </p:nvSpPr>
            <p:spPr>
              <a:xfrm>
                <a:off x="423360" y="3078000"/>
                <a:ext cx="1256760" cy="348840"/>
              </a:xfrm>
              <a:custGeom>
                <a:avLst/>
                <a:gdLst/>
                <a:ahLst/>
                <a:rect l="0" t="0" r="r" b="b"/>
                <a:pathLst>
                  <a:path w="3492" h="971">
                    <a:moveTo>
                      <a:pt x="0" y="970"/>
                    </a:moveTo>
                    <a:lnTo>
                      <a:pt x="3491" y="970"/>
                    </a:lnTo>
                    <a:lnTo>
                      <a:pt x="3199" y="0"/>
                    </a:lnTo>
                    <a:lnTo>
                      <a:pt x="292" y="0"/>
                    </a:lnTo>
                    <a:lnTo>
                      <a:pt x="0" y="970"/>
                    </a:lnTo>
                  </a:path>
                </a:pathLst>
              </a:cu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9" name="CustomShape 24"/>
              <p:cNvSpPr/>
              <p:nvPr/>
            </p:nvSpPr>
            <p:spPr>
              <a:xfrm>
                <a:off x="946440" y="3311640"/>
                <a:ext cx="210240" cy="60120"/>
              </a:xfrm>
              <a:custGeom>
                <a:avLst/>
                <a:gdLst/>
                <a:ahLst/>
                <a:rect l="0" t="0" r="r" b="b"/>
                <a:pathLst>
                  <a:path w="586" h="169">
                    <a:moveTo>
                      <a:pt x="0" y="168"/>
                    </a:moveTo>
                    <a:lnTo>
                      <a:pt x="585" y="168"/>
                    </a:lnTo>
                    <a:lnTo>
                      <a:pt x="536" y="0"/>
                    </a:lnTo>
                    <a:lnTo>
                      <a:pt x="48" y="0"/>
                    </a:lnTo>
                    <a:lnTo>
                      <a:pt x="0" y="168"/>
                    </a:lnTo>
                  </a:path>
                </a:pathLst>
              </a:custGeom>
              <a:solidFill>
                <a:srgbClr val="3465a4">
                  <a:alpha val="30000"/>
                </a:srgbClr>
              </a:solidFill>
              <a:ln w="19080">
                <a:solidFill>
                  <a:srgbClr val="ffffff"/>
                </a:solidFill>
                <a:round/>
              </a:ln>
              <a:effectLst>
                <a:outerShdw dist="0" dir="0">
                  <a:srgbClr val="729fcf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70" name="CustomShape 25"/>
              <p:cNvSpPr/>
              <p:nvPr/>
            </p:nvSpPr>
            <p:spPr>
              <a:xfrm>
                <a:off x="527400" y="3134880"/>
                <a:ext cx="1048320" cy="176760"/>
              </a:xfrm>
              <a:custGeom>
                <a:avLst/>
                <a:gdLst/>
                <a:ahLst/>
                <a:rect l="0" t="0" r="r" b="b"/>
                <a:pathLst>
                  <a:path w="2913" h="493">
                    <a:moveTo>
                      <a:pt x="0" y="492"/>
                    </a:moveTo>
                    <a:lnTo>
                      <a:pt x="2912" y="492"/>
                    </a:lnTo>
                    <a:lnTo>
                      <a:pt x="2758" y="0"/>
                    </a:lnTo>
                    <a:lnTo>
                      <a:pt x="154" y="0"/>
                    </a:lnTo>
                    <a:lnTo>
                      <a:pt x="0" y="492"/>
                    </a:lnTo>
                  </a:path>
                </a:pathLst>
              </a:custGeom>
              <a:solidFill>
                <a:srgbClr val="3465a4"/>
              </a:solidFill>
              <a:ln w="1908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71" name="CustomShape 26"/>
            <p:cNvSpPr/>
            <p:nvPr/>
          </p:nvSpPr>
          <p:spPr>
            <a:xfrm>
              <a:off x="360000" y="2035440"/>
              <a:ext cx="1970640" cy="1486080"/>
            </a:xfrm>
            <a:prstGeom prst="rect">
              <a:avLst/>
            </a:prstGeom>
            <a:noFill/>
            <a:ln cap="rnd" w="19080">
              <a:solidFill>
                <a:srgbClr val="3465a4"/>
              </a:solidFill>
              <a:custDash>
                <a:ds d="399000" sp="201000"/>
              </a:custDash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2" name="Group 27"/>
          <p:cNvGrpSpPr/>
          <p:nvPr/>
        </p:nvGrpSpPr>
        <p:grpSpPr>
          <a:xfrm>
            <a:off x="8242200" y="2035440"/>
            <a:ext cx="1477800" cy="1520640"/>
            <a:chOff x="8242200" y="2035440"/>
            <a:chExt cx="1477800" cy="1520640"/>
          </a:xfrm>
        </p:grpSpPr>
        <p:sp>
          <p:nvSpPr>
            <p:cNvPr id="273" name="Rectangle 28"/>
            <p:cNvSpPr/>
            <p:nvPr/>
          </p:nvSpPr>
          <p:spPr>
            <a:xfrm>
              <a:off x="8242200" y="2035440"/>
              <a:ext cx="738720" cy="1520640"/>
            </a:xfrm>
            <a:prstGeom prst="rect">
              <a:avLst/>
            </a:prstGeom>
            <a:solidFill>
              <a:srgbClr val="3465a4"/>
            </a:solidFill>
            <a:ln cap="rnd" w="19080">
              <a:solidFill>
                <a:srgbClr val="ffffff"/>
              </a:solidFill>
              <a:round/>
            </a:ln>
          </p:spPr>
        </p:sp>
        <p:sp>
          <p:nvSpPr>
            <p:cNvPr id="274" name="Line 29"/>
            <p:cNvSpPr/>
            <p:nvPr/>
          </p:nvSpPr>
          <p:spPr>
            <a:xfrm>
              <a:off x="8316000" y="2795760"/>
              <a:ext cx="5911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5" name="Line 30"/>
            <p:cNvSpPr/>
            <p:nvPr/>
          </p:nvSpPr>
          <p:spPr>
            <a:xfrm>
              <a:off x="8389800" y="332784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Line 31"/>
            <p:cNvSpPr/>
            <p:nvPr/>
          </p:nvSpPr>
          <p:spPr>
            <a:xfrm>
              <a:off x="8389800" y="325188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7" name="CustomShape 32"/>
            <p:cNvSpPr/>
            <p:nvPr/>
          </p:nvSpPr>
          <p:spPr>
            <a:xfrm>
              <a:off x="8316000" y="2111760"/>
              <a:ext cx="7380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78" name="CustomShape 33"/>
            <p:cNvSpPr/>
            <p:nvPr/>
          </p:nvSpPr>
          <p:spPr>
            <a:xfrm>
              <a:off x="8389800" y="2111760"/>
              <a:ext cx="7416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34"/>
            <p:cNvSpPr/>
            <p:nvPr/>
          </p:nvSpPr>
          <p:spPr>
            <a:xfrm>
              <a:off x="8463960" y="2111760"/>
              <a:ext cx="7344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35"/>
            <p:cNvSpPr/>
            <p:nvPr/>
          </p:nvSpPr>
          <p:spPr>
            <a:xfrm>
              <a:off x="8316000" y="2187360"/>
              <a:ext cx="7380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36"/>
            <p:cNvSpPr/>
            <p:nvPr/>
          </p:nvSpPr>
          <p:spPr>
            <a:xfrm>
              <a:off x="8389800" y="2187360"/>
              <a:ext cx="7416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82" name="CustomShape 37"/>
            <p:cNvSpPr/>
            <p:nvPr/>
          </p:nvSpPr>
          <p:spPr>
            <a:xfrm>
              <a:off x="8463960" y="2187360"/>
              <a:ext cx="73440" cy="7632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CustomShape 38"/>
            <p:cNvSpPr/>
            <p:nvPr/>
          </p:nvSpPr>
          <p:spPr>
            <a:xfrm>
              <a:off x="8316000" y="2263680"/>
              <a:ext cx="7380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84" name="CustomShape 39"/>
            <p:cNvSpPr/>
            <p:nvPr/>
          </p:nvSpPr>
          <p:spPr>
            <a:xfrm>
              <a:off x="8389800" y="2263680"/>
              <a:ext cx="7416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CustomShape 40"/>
            <p:cNvSpPr/>
            <p:nvPr/>
          </p:nvSpPr>
          <p:spPr>
            <a:xfrm>
              <a:off x="8463960" y="2263680"/>
              <a:ext cx="73440" cy="75600"/>
            </a:xfrm>
            <a:prstGeom prst="ellipse">
              <a:avLst/>
            </a:prstGeom>
            <a:solidFill>
              <a:srgbClr val="3465a4">
                <a:alpha val="30000"/>
              </a:srgbClr>
            </a:solidFill>
            <a:ln cap="rnd" w="19080">
              <a:solidFill>
                <a:srgbClr val="ffffff"/>
              </a:solidFill>
              <a:round/>
            </a:ln>
            <a:effectLst>
              <a:outerShdw dist="0" dir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Rectangle 41"/>
            <p:cNvSpPr/>
            <p:nvPr/>
          </p:nvSpPr>
          <p:spPr>
            <a:xfrm>
              <a:off x="8980920" y="2035440"/>
              <a:ext cx="739080" cy="1520640"/>
            </a:xfrm>
            <a:prstGeom prst="rect">
              <a:avLst/>
            </a:prstGeom>
            <a:solidFill>
              <a:srgbClr val="3465a4"/>
            </a:solidFill>
            <a:ln cap="rnd" w="19080">
              <a:solidFill>
                <a:srgbClr val="ffffff"/>
              </a:solidFill>
              <a:round/>
            </a:ln>
          </p:spPr>
        </p:sp>
        <p:sp>
          <p:nvSpPr>
            <p:cNvPr id="287" name="Line 42"/>
            <p:cNvSpPr/>
            <p:nvPr/>
          </p:nvSpPr>
          <p:spPr>
            <a:xfrm>
              <a:off x="9055080" y="2795760"/>
              <a:ext cx="5911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Line 43"/>
            <p:cNvSpPr/>
            <p:nvPr/>
          </p:nvSpPr>
          <p:spPr>
            <a:xfrm>
              <a:off x="9128880" y="332784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Line 44"/>
            <p:cNvSpPr/>
            <p:nvPr/>
          </p:nvSpPr>
          <p:spPr>
            <a:xfrm>
              <a:off x="9128880" y="3251880"/>
              <a:ext cx="443520" cy="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Line 45"/>
            <p:cNvSpPr/>
            <p:nvPr/>
          </p:nvSpPr>
          <p:spPr>
            <a:xfrm flipV="1">
              <a:off x="90550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Line 46"/>
            <p:cNvSpPr/>
            <p:nvPr/>
          </p:nvSpPr>
          <p:spPr>
            <a:xfrm flipV="1">
              <a:off x="90550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2" name="Line 47"/>
            <p:cNvSpPr/>
            <p:nvPr/>
          </p:nvSpPr>
          <p:spPr>
            <a:xfrm flipV="1">
              <a:off x="91288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3" name="Line 48"/>
            <p:cNvSpPr/>
            <p:nvPr/>
          </p:nvSpPr>
          <p:spPr>
            <a:xfrm flipV="1">
              <a:off x="91288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Line 49"/>
            <p:cNvSpPr/>
            <p:nvPr/>
          </p:nvSpPr>
          <p:spPr>
            <a:xfrm flipV="1">
              <a:off x="927648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Line 50"/>
            <p:cNvSpPr/>
            <p:nvPr/>
          </p:nvSpPr>
          <p:spPr>
            <a:xfrm flipV="1">
              <a:off x="927648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Line 51"/>
            <p:cNvSpPr/>
            <p:nvPr/>
          </p:nvSpPr>
          <p:spPr>
            <a:xfrm flipV="1">
              <a:off x="93506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Line 52"/>
            <p:cNvSpPr/>
            <p:nvPr/>
          </p:nvSpPr>
          <p:spPr>
            <a:xfrm flipV="1">
              <a:off x="93506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Line 53"/>
            <p:cNvSpPr/>
            <p:nvPr/>
          </p:nvSpPr>
          <p:spPr>
            <a:xfrm flipV="1">
              <a:off x="94982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Line 54"/>
            <p:cNvSpPr/>
            <p:nvPr/>
          </p:nvSpPr>
          <p:spPr>
            <a:xfrm flipV="1">
              <a:off x="94982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Line 55"/>
            <p:cNvSpPr/>
            <p:nvPr/>
          </p:nvSpPr>
          <p:spPr>
            <a:xfrm flipV="1">
              <a:off x="9572040" y="211140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Line 56"/>
            <p:cNvSpPr/>
            <p:nvPr/>
          </p:nvSpPr>
          <p:spPr>
            <a:xfrm flipV="1">
              <a:off x="9572040" y="2263320"/>
              <a:ext cx="0" cy="75960"/>
            </a:xfrm>
            <a:prstGeom prst="line">
              <a:avLst/>
            </a:prstGeom>
            <a:ln cap="rnd"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02" name="Group 57"/>
          <p:cNvGrpSpPr/>
          <p:nvPr/>
        </p:nvGrpSpPr>
        <p:grpSpPr>
          <a:xfrm>
            <a:off x="852480" y="3634560"/>
            <a:ext cx="985320" cy="984240"/>
            <a:chOff x="852480" y="3634560"/>
            <a:chExt cx="985320" cy="984240"/>
          </a:xfrm>
        </p:grpSpPr>
        <p:sp>
          <p:nvSpPr>
            <p:cNvPr id="303" name="CustomShape 58"/>
            <p:cNvSpPr/>
            <p:nvPr/>
          </p:nvSpPr>
          <p:spPr>
            <a:xfrm>
              <a:off x="864360" y="3646440"/>
              <a:ext cx="973440" cy="972360"/>
            </a:xfrm>
            <a:prstGeom prst="ellipse">
              <a:avLst/>
            </a:prstGeom>
            <a:gradFill rotWithShape="0">
              <a:gsLst>
                <a:gs pos="0">
                  <a:srgbClr val="b4c7dc">
                    <a:alpha val="0"/>
                  </a:srgbClr>
                </a:gs>
                <a:gs pos="100000">
                  <a:srgbClr val="b4c7dc"/>
                </a:gs>
              </a:gsLst>
              <a:path path="circle">
                <a:fillToRect l="50000" t="50000" r="50000" b="50000"/>
              </a:path>
            </a:gradFill>
            <a:ln w="360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CustomShape 59"/>
            <p:cNvSpPr/>
            <p:nvPr/>
          </p:nvSpPr>
          <p:spPr>
            <a:xfrm>
              <a:off x="1176840" y="3796920"/>
              <a:ext cx="325080" cy="324000"/>
            </a:xfrm>
            <a:prstGeom prst="ellipse">
              <a:avLst/>
            </a:prstGeom>
            <a:solidFill>
              <a:srgbClr val="5983b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5" name="Freeform 60"/>
            <p:cNvSpPr/>
            <p:nvPr/>
          </p:nvSpPr>
          <p:spPr>
            <a:xfrm>
              <a:off x="970560" y="4153320"/>
              <a:ext cx="739080" cy="454680"/>
            </a:xfrm>
            <a:custGeom>
              <a:avLst/>
              <a:gdLst/>
              <a:ahLst/>
              <a:rect l="0" t="0" r="r" b="b"/>
              <a:pathLst>
                <a:path w="2053" h="1263">
                  <a:moveTo>
                    <a:pt x="50" y="675"/>
                  </a:moveTo>
                  <a:cubicBezTo>
                    <a:pt x="149" y="470"/>
                    <a:pt x="291" y="300"/>
                    <a:pt x="462" y="181"/>
                  </a:cubicBezTo>
                  <a:cubicBezTo>
                    <a:pt x="634" y="62"/>
                    <a:pt x="828" y="0"/>
                    <a:pt x="1026" y="0"/>
                  </a:cubicBezTo>
                  <a:cubicBezTo>
                    <a:pt x="1223" y="0"/>
                    <a:pt x="1418" y="62"/>
                    <a:pt x="1589" y="181"/>
                  </a:cubicBezTo>
                  <a:cubicBezTo>
                    <a:pt x="1761" y="300"/>
                    <a:pt x="1903" y="470"/>
                    <a:pt x="2002" y="675"/>
                  </a:cubicBezTo>
                  <a:cubicBezTo>
                    <a:pt x="2020" y="713"/>
                    <a:pt x="2037" y="753"/>
                    <a:pt x="2052" y="792"/>
                  </a:cubicBezTo>
                  <a:cubicBezTo>
                    <a:pt x="1953" y="908"/>
                    <a:pt x="1835" y="1005"/>
                    <a:pt x="1703" y="1081"/>
                  </a:cubicBezTo>
                  <a:cubicBezTo>
                    <a:pt x="1497" y="1200"/>
                    <a:pt x="1264" y="1262"/>
                    <a:pt x="1027" y="1262"/>
                  </a:cubicBezTo>
                  <a:cubicBezTo>
                    <a:pt x="790" y="1262"/>
                    <a:pt x="556" y="1200"/>
                    <a:pt x="351" y="1081"/>
                  </a:cubicBezTo>
                  <a:cubicBezTo>
                    <a:pt x="217" y="1005"/>
                    <a:pt x="99" y="907"/>
                    <a:pt x="0" y="791"/>
                  </a:cubicBezTo>
                  <a:cubicBezTo>
                    <a:pt x="15" y="752"/>
                    <a:pt x="32" y="713"/>
                    <a:pt x="50" y="675"/>
                  </a:cubicBezTo>
                  <a:close/>
                </a:path>
              </a:pathLst>
            </a:custGeom>
            <a:solidFill>
              <a:srgbClr val="5983b0"/>
            </a:solidFill>
            <a:ln w="0">
              <a:noFill/>
            </a:ln>
          </p:spPr>
        </p:sp>
        <p:sp>
          <p:nvSpPr>
            <p:cNvPr id="306" name="CustomShape 61"/>
            <p:cNvSpPr/>
            <p:nvPr/>
          </p:nvSpPr>
          <p:spPr>
            <a:xfrm>
              <a:off x="852480" y="3634560"/>
              <a:ext cx="973440" cy="972720"/>
            </a:xfrm>
            <a:prstGeom prst="ellipse">
              <a:avLst/>
            </a:prstGeom>
            <a:noFill/>
            <a:ln w="36000">
              <a:solidFill>
                <a:srgbClr val="5983b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307" name="" descr=""/>
          <p:cNvPicPr/>
          <p:nvPr/>
        </p:nvPicPr>
        <p:blipFill>
          <a:blip r:embed="rId1"/>
          <a:stretch/>
        </p:blipFill>
        <p:spPr>
          <a:xfrm>
            <a:off x="3931560" y="1420560"/>
            <a:ext cx="2955960" cy="2952360"/>
          </a:xfrm>
          <a:prstGeom prst="rect">
            <a:avLst/>
          </a:prstGeom>
          <a:ln w="0">
            <a:noFill/>
          </a:ln>
        </p:spPr>
      </p:pic>
      <p:sp>
        <p:nvSpPr>
          <p:cNvPr id="308" name="Line 62"/>
          <p:cNvSpPr/>
          <p:nvPr/>
        </p:nvSpPr>
        <p:spPr>
          <a:xfrm flipH="1">
            <a:off x="2453760" y="2896560"/>
            <a:ext cx="1354680" cy="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Line 63"/>
          <p:cNvSpPr/>
          <p:nvPr/>
        </p:nvSpPr>
        <p:spPr>
          <a:xfrm flipH="1">
            <a:off x="7133760" y="2896560"/>
            <a:ext cx="985320" cy="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10" name="Group 64"/>
          <p:cNvGrpSpPr/>
          <p:nvPr/>
        </p:nvGrpSpPr>
        <p:grpSpPr>
          <a:xfrm>
            <a:off x="6935760" y="3823920"/>
            <a:ext cx="1183320" cy="1181520"/>
            <a:chOff x="6935760" y="3823920"/>
            <a:chExt cx="1183320" cy="1181520"/>
          </a:xfrm>
        </p:grpSpPr>
        <p:pic>
          <p:nvPicPr>
            <p:cNvPr id="311" name="" descr=""/>
            <p:cNvPicPr/>
            <p:nvPr/>
          </p:nvPicPr>
          <p:blipFill>
            <a:blip r:embed="rId2"/>
            <a:stretch/>
          </p:blipFill>
          <p:spPr>
            <a:xfrm>
              <a:off x="6935760" y="3823920"/>
              <a:ext cx="1183320" cy="1181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12" name="CustomShape 65"/>
            <p:cNvSpPr/>
            <p:nvPr/>
          </p:nvSpPr>
          <p:spPr>
            <a:xfrm>
              <a:off x="7133040" y="4685040"/>
              <a:ext cx="788400" cy="26064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313" name="" descr=""/>
          <p:cNvPicPr/>
          <p:nvPr/>
        </p:nvPicPr>
        <p:blipFill>
          <a:blip r:embed="rId3"/>
          <a:stretch/>
        </p:blipFill>
        <p:spPr>
          <a:xfrm>
            <a:off x="1872360" y="1051200"/>
            <a:ext cx="1197000" cy="1195920"/>
          </a:xfrm>
          <a:prstGeom prst="rect">
            <a:avLst/>
          </a:prstGeom>
          <a:ln w="0">
            <a:noFill/>
          </a:ln>
        </p:spPr>
      </p:pic>
      <p:pic>
        <p:nvPicPr>
          <p:cNvPr id="314" name="" descr=""/>
          <p:cNvPicPr/>
          <p:nvPr/>
        </p:nvPicPr>
        <p:blipFill>
          <a:blip r:embed="rId4"/>
          <a:stretch/>
        </p:blipFill>
        <p:spPr>
          <a:xfrm>
            <a:off x="7340760" y="1051200"/>
            <a:ext cx="1196640" cy="1195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LibreOffice/7.0.5.2$Windows_X86_64 LibreOffice_project/64390860c6cd0aca4beafafcfd84613dd9dfb63a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2022-09-26T13:56:11Z</dcterms:created>
  <dc:creator/>
  <dc:description/>
  <dc:language>fr-FR</dc:language>
  <cp:lastModifiedBy/>
  <dcterms:modified xsi:type="dcterms:W3CDTF">2022-09-26T14:02:21Z</dcterms:modified>
  <cp:revision>5</cp:revision>
  <dc:subject/>
  <dc:title/>
</cp:coreProperties>
</file>